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3413" r:id="rId5"/>
    <p:sldId id="269" r:id="rId6"/>
    <p:sldId id="3412" r:id="rId7"/>
    <p:sldId id="260" r:id="rId8"/>
    <p:sldId id="277" r:id="rId9"/>
    <p:sldId id="2081" r:id="rId10"/>
    <p:sldId id="1894" r:id="rId11"/>
    <p:sldId id="1851" r:id="rId12"/>
    <p:sldId id="3414" r:id="rId13"/>
    <p:sldId id="189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09D86E-41C6-44AF-991A-014A90062D77}" v="6" dt="2021-05-04T23:29:49.3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36" autoAdjust="0"/>
  </p:normalViewPr>
  <p:slideViewPr>
    <p:cSldViewPr snapToGrid="0">
      <p:cViewPr varScale="1">
        <p:scale>
          <a:sx n="77" d="100"/>
          <a:sy n="77" d="100"/>
        </p:scale>
        <p:origin x="182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2414" y="4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llian Maguire" userId="f9bb8f21-0f7f-4c1f-bc15-a75050852814" providerId="ADAL" clId="{FD09D86E-41C6-44AF-991A-014A90062D77}"/>
    <pc:docChg chg="custSel addSld delSld modSld">
      <pc:chgData name="Gillian Maguire" userId="f9bb8f21-0f7f-4c1f-bc15-a75050852814" providerId="ADAL" clId="{FD09D86E-41C6-44AF-991A-014A90062D77}" dt="2021-05-06T15:56:02.100" v="154" actId="20577"/>
      <pc:docMkLst>
        <pc:docMk/>
      </pc:docMkLst>
      <pc:sldChg chg="modSp mod">
        <pc:chgData name="Gillian Maguire" userId="f9bb8f21-0f7f-4c1f-bc15-a75050852814" providerId="ADAL" clId="{FD09D86E-41C6-44AF-991A-014A90062D77}" dt="2021-05-06T15:50:12.896" v="148" actId="27957"/>
        <pc:sldMkLst>
          <pc:docMk/>
          <pc:sldMk cId="2203248630" sldId="1894"/>
        </pc:sldMkLst>
        <pc:graphicFrameChg chg="add mod modGraphic">
          <ac:chgData name="Gillian Maguire" userId="f9bb8f21-0f7f-4c1f-bc15-a75050852814" providerId="ADAL" clId="{FD09D86E-41C6-44AF-991A-014A90062D77}" dt="2021-05-06T15:50:12.896" v="148" actId="27957"/>
          <ac:graphicFrameMkLst>
            <pc:docMk/>
            <pc:sldMk cId="2203248630" sldId="1894"/>
            <ac:graphicFrameMk id="9" creationId="{E3603300-3742-435C-8C9D-9EE30AFACD9C}"/>
          </ac:graphicFrameMkLst>
        </pc:graphicFrameChg>
      </pc:sldChg>
      <pc:sldChg chg="addSp">
        <pc:chgData name="Gillian Maguire" userId="f9bb8f21-0f7f-4c1f-bc15-a75050852814" providerId="ADAL" clId="{FD09D86E-41C6-44AF-991A-014A90062D77}" dt="2021-05-04T23:20:21.600" v="2"/>
        <pc:sldMkLst>
          <pc:docMk/>
          <pc:sldMk cId="3003896420" sldId="3413"/>
        </pc:sldMkLst>
        <pc:picChg chg="add">
          <ac:chgData name="Gillian Maguire" userId="f9bb8f21-0f7f-4c1f-bc15-a75050852814" providerId="ADAL" clId="{FD09D86E-41C6-44AF-991A-014A90062D77}" dt="2021-05-04T23:20:21.600" v="2"/>
          <ac:picMkLst>
            <pc:docMk/>
            <pc:sldMk cId="3003896420" sldId="3413"/>
            <ac:picMk id="1026" creationId="{3818F3D1-E12D-49C4-B28E-0F6E3975870C}"/>
          </ac:picMkLst>
        </pc:picChg>
      </pc:sldChg>
      <pc:sldChg chg="addSp modSp add del mod">
        <pc:chgData name="Gillian Maguire" userId="f9bb8f21-0f7f-4c1f-bc15-a75050852814" providerId="ADAL" clId="{FD09D86E-41C6-44AF-991A-014A90062D77}" dt="2021-05-06T15:34:59.554" v="111" actId="14100"/>
        <pc:sldMkLst>
          <pc:docMk/>
          <pc:sldMk cId="3153394520" sldId="3413"/>
        </pc:sldMkLst>
        <pc:spChg chg="mod">
          <ac:chgData name="Gillian Maguire" userId="f9bb8f21-0f7f-4c1f-bc15-a75050852814" providerId="ADAL" clId="{FD09D86E-41C6-44AF-991A-014A90062D77}" dt="2021-05-04T23:21:48.614" v="15" actId="14100"/>
          <ac:spMkLst>
            <pc:docMk/>
            <pc:sldMk cId="3153394520" sldId="3413"/>
            <ac:spMk id="2" creationId="{2164B742-D22D-41C7-9F20-8C78554CBFBF}"/>
          </ac:spMkLst>
        </pc:spChg>
        <pc:spChg chg="mod">
          <ac:chgData name="Gillian Maguire" userId="f9bb8f21-0f7f-4c1f-bc15-a75050852814" providerId="ADAL" clId="{FD09D86E-41C6-44AF-991A-014A90062D77}" dt="2021-05-04T23:21:06.231" v="14" actId="1076"/>
          <ac:spMkLst>
            <pc:docMk/>
            <pc:sldMk cId="3153394520" sldId="3413"/>
            <ac:spMk id="3" creationId="{054A4F83-6111-4B20-A6D8-66CFDD3477FD}"/>
          </ac:spMkLst>
        </pc:spChg>
        <pc:spChg chg="add mod">
          <ac:chgData name="Gillian Maguire" userId="f9bb8f21-0f7f-4c1f-bc15-a75050852814" providerId="ADAL" clId="{FD09D86E-41C6-44AF-991A-014A90062D77}" dt="2021-05-04T23:29:57.154" v="110" actId="1076"/>
          <ac:spMkLst>
            <pc:docMk/>
            <pc:sldMk cId="3153394520" sldId="3413"/>
            <ac:spMk id="4" creationId="{FA190DC0-1A09-4770-8E76-86B4F3B7DBE3}"/>
          </ac:spMkLst>
        </pc:spChg>
        <pc:spChg chg="mod">
          <ac:chgData name="Gillian Maguire" userId="f9bb8f21-0f7f-4c1f-bc15-a75050852814" providerId="ADAL" clId="{FD09D86E-41C6-44AF-991A-014A90062D77}" dt="2021-05-04T23:29:24.990" v="106" actId="1076"/>
          <ac:spMkLst>
            <pc:docMk/>
            <pc:sldMk cId="3153394520" sldId="3413"/>
            <ac:spMk id="9" creationId="{45E02D18-1D29-4755-86F6-0B0ADCA2B792}"/>
          </ac:spMkLst>
        </pc:spChg>
        <pc:picChg chg="mod">
          <ac:chgData name="Gillian Maguire" userId="f9bb8f21-0f7f-4c1f-bc15-a75050852814" providerId="ADAL" clId="{FD09D86E-41C6-44AF-991A-014A90062D77}" dt="2021-05-06T15:34:59.554" v="111" actId="14100"/>
          <ac:picMkLst>
            <pc:docMk/>
            <pc:sldMk cId="3153394520" sldId="3413"/>
            <ac:picMk id="5" creationId="{8B8FF9CE-A2FE-4625-A4B2-EF264CCEFED1}"/>
          </ac:picMkLst>
        </pc:picChg>
        <pc:picChg chg="mod">
          <ac:chgData name="Gillian Maguire" userId="f9bb8f21-0f7f-4c1f-bc15-a75050852814" providerId="ADAL" clId="{FD09D86E-41C6-44AF-991A-014A90062D77}" dt="2021-05-04T23:29:42.213" v="108" actId="1076"/>
          <ac:picMkLst>
            <pc:docMk/>
            <pc:sldMk cId="3153394520" sldId="3413"/>
            <ac:picMk id="7" creationId="{3854CDAE-EA46-46AD-B7AE-C299CDEBC60E}"/>
          </ac:picMkLst>
        </pc:picChg>
        <pc:picChg chg="mod">
          <ac:chgData name="Gillian Maguire" userId="f9bb8f21-0f7f-4c1f-bc15-a75050852814" providerId="ADAL" clId="{FD09D86E-41C6-44AF-991A-014A90062D77}" dt="2021-05-04T23:29:49.393" v="109" actId="1076"/>
          <ac:picMkLst>
            <pc:docMk/>
            <pc:sldMk cId="3153394520" sldId="3413"/>
            <ac:picMk id="1026" creationId="{3818F3D1-E12D-49C4-B28E-0F6E3975870C}"/>
          </ac:picMkLst>
        </pc:picChg>
      </pc:sldChg>
      <pc:sldChg chg="modSp mod">
        <pc:chgData name="Gillian Maguire" userId="f9bb8f21-0f7f-4c1f-bc15-a75050852814" providerId="ADAL" clId="{FD09D86E-41C6-44AF-991A-014A90062D77}" dt="2021-05-06T15:56:02.100" v="154" actId="20577"/>
        <pc:sldMkLst>
          <pc:docMk/>
          <pc:sldMk cId="12645322" sldId="3414"/>
        </pc:sldMkLst>
        <pc:spChg chg="mod">
          <ac:chgData name="Gillian Maguire" userId="f9bb8f21-0f7f-4c1f-bc15-a75050852814" providerId="ADAL" clId="{FD09D86E-41C6-44AF-991A-014A90062D77}" dt="2021-05-06T15:52:07.849" v="151" actId="27636"/>
          <ac:spMkLst>
            <pc:docMk/>
            <pc:sldMk cId="12645322" sldId="3414"/>
            <ac:spMk id="3" creationId="{ED954CE0-603C-4C23-AB38-E7F6C9A5D3F3}"/>
          </ac:spMkLst>
        </pc:spChg>
        <pc:spChg chg="mod">
          <ac:chgData name="Gillian Maguire" userId="f9bb8f21-0f7f-4c1f-bc15-a75050852814" providerId="ADAL" clId="{FD09D86E-41C6-44AF-991A-014A90062D77}" dt="2021-05-06T15:56:02.100" v="154" actId="20577"/>
          <ac:spMkLst>
            <pc:docMk/>
            <pc:sldMk cId="12645322" sldId="3414"/>
            <ac:spMk id="4" creationId="{5666D914-880B-4A3E-B2A8-FCECBE6CCF86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E999EA-F013-4D1A-B491-A67788DAD87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F98B3A0D-7366-4D9D-9AE7-CCD69D96EE1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Segoe UI" panose="020B0502040204020203" pitchFamily="34" charset="0"/>
              <a:cs typeface="Segoe UI" panose="020B0502040204020203" pitchFamily="34" charset="0"/>
            </a:rPr>
            <a:t>Food &amp; Events Services</a:t>
          </a:r>
        </a:p>
      </dgm:t>
    </dgm:pt>
    <dgm:pt modelId="{88094136-957E-485B-9F88-DE4AD793C3FD}" type="parTrans" cxnId="{F88F658E-B5E1-470D-BF3F-4A1F3F184F36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8180C46-931B-4DDD-BD13-EE1CA58CF656}" type="sibTrans" cxnId="{F88F658E-B5E1-470D-BF3F-4A1F3F184F36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06D6483-7C82-43F1-8368-3CD3B2EA90B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Segoe UI" panose="020B0502040204020203" pitchFamily="34" charset="0"/>
              <a:cs typeface="Segoe UI" panose="020B0502040204020203" pitchFamily="34" charset="0"/>
            </a:rPr>
            <a:t>Lobby/Reception</a:t>
          </a:r>
        </a:p>
      </dgm:t>
    </dgm:pt>
    <dgm:pt modelId="{3C2BCB33-9ACB-49D9-AA9F-80E845F63525}" type="parTrans" cxnId="{5994A033-7D23-4F08-A422-7FD25E239619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52D7F40-8E5C-49D4-8035-6ABFEE5D22A5}" type="sibTrans" cxnId="{5994A033-7D23-4F08-A422-7FD25E239619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562954B-7401-4145-B9CC-C5B38EA4F79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Segoe UI" panose="020B0502040204020203" pitchFamily="34" charset="0"/>
              <a:cs typeface="Segoe UI" panose="020B0502040204020203" pitchFamily="34" charset="0"/>
            </a:rPr>
            <a:t>First Aid Equipment</a:t>
          </a:r>
        </a:p>
      </dgm:t>
    </dgm:pt>
    <dgm:pt modelId="{FC471BB3-73C0-47A7-A31A-8DAB4C36314B}" type="parTrans" cxnId="{000A36F1-AE15-45B8-B05D-E4466600137E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4A464A6-48DE-408E-9503-ABD1A1A120DC}" type="sibTrans" cxnId="{000A36F1-AE15-45B8-B05D-E4466600137E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F91DBED-1881-479C-A3E1-7035F859BF5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Segoe UI" panose="020B0502040204020203" pitchFamily="34" charset="0"/>
              <a:cs typeface="Segoe UI" panose="020B0502040204020203" pitchFamily="34" charset="0"/>
            </a:rPr>
            <a:t>Audio Visual</a:t>
          </a:r>
        </a:p>
      </dgm:t>
    </dgm:pt>
    <dgm:pt modelId="{146FCE30-8FEF-4F19-A068-A0B78A69C2C5}" type="parTrans" cxnId="{38651FB1-A9C1-4AC0-B4DB-0288CD3EB84E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3E75E6A-1C96-4DCE-8A55-026C8DFF2687}" type="sibTrans" cxnId="{38651FB1-A9C1-4AC0-B4DB-0288CD3EB84E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CEEC9527-F5B6-4DFD-9FC3-A309DA7DFE6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Segoe UI" panose="020B0502040204020203" pitchFamily="34" charset="0"/>
              <a:cs typeface="Segoe UI" panose="020B0502040204020203" pitchFamily="34" charset="0"/>
            </a:rPr>
            <a:t>Landscaping</a:t>
          </a:r>
        </a:p>
      </dgm:t>
    </dgm:pt>
    <dgm:pt modelId="{AC5FB892-4418-40B5-9CDD-95AB61646421}" type="parTrans" cxnId="{0E26C99D-95FB-4BF1-8F34-F53CE7662096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0E91327-90A8-42B6-BD71-30D14B5553C5}" type="sibTrans" cxnId="{0E26C99D-95FB-4BF1-8F34-F53CE7662096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3EFC1ED-4D60-42E5-A20D-2C534F8503F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Segoe UI" panose="020B0502040204020203" pitchFamily="34" charset="0"/>
              <a:cs typeface="Segoe UI" panose="020B0502040204020203" pitchFamily="34" charset="0"/>
            </a:rPr>
            <a:t>Ideas?</a:t>
          </a:r>
        </a:p>
      </dgm:t>
    </dgm:pt>
    <dgm:pt modelId="{5BECC435-D1F1-4B5F-92F2-A6414252539D}" type="parTrans" cxnId="{50DAF9E0-1EFC-4118-9480-E881D008DD78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32520A0-9BBC-4452-A32E-DF874E146B8D}" type="sibTrans" cxnId="{50DAF9E0-1EFC-4118-9480-E881D008DD78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54888E0-59A7-4ED4-9DAF-0098E21EBE7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Segoe UI" panose="020B0502040204020203" pitchFamily="34" charset="0"/>
              <a:cs typeface="Segoe UI" panose="020B0502040204020203" pitchFamily="34" charset="0"/>
            </a:rPr>
            <a:t>Mail &amp; Package Handling</a:t>
          </a:r>
        </a:p>
      </dgm:t>
    </dgm:pt>
    <dgm:pt modelId="{6B40DCD5-211B-4FEB-AE41-CFBE06990997}" type="parTrans" cxnId="{B2870DFE-23D0-443D-AE9C-5DDC8A25D5CB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5354AA9-87BE-404D-AEC5-04A58ECC2F2A}" type="sibTrans" cxnId="{B2870DFE-23D0-443D-AE9C-5DDC8A25D5CB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495822B-00A9-4CEE-991B-3071E3561CA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Segoe UI" panose="020B0502040204020203" pitchFamily="34" charset="0"/>
              <a:cs typeface="Segoe UI" panose="020B0502040204020203" pitchFamily="34" charset="0"/>
            </a:rPr>
            <a:t>Facilities Management</a:t>
          </a:r>
        </a:p>
      </dgm:t>
    </dgm:pt>
    <dgm:pt modelId="{90F6BE5A-6D9C-4AF6-8FBE-26981280E982}" type="parTrans" cxnId="{EBB3998C-7F1E-4B1D-8202-BEBF8EB4F85D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408F0F19-9BBF-4311-A9EB-7817855E909D}" type="sibTrans" cxnId="{EBB3998C-7F1E-4B1D-8202-BEBF8EB4F85D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47BB8816-668D-4FFE-AA36-CC57CF49773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Segoe UI" panose="020B0502040204020203" pitchFamily="34" charset="0"/>
              <a:cs typeface="Segoe UI" panose="020B0502040204020203" pitchFamily="34" charset="0"/>
            </a:rPr>
            <a:t>Janitorial</a:t>
          </a:r>
        </a:p>
      </dgm:t>
    </dgm:pt>
    <dgm:pt modelId="{6218035E-1709-4778-9ADC-AC26C1A04940}" type="parTrans" cxnId="{F27E91C2-9114-4172-97D4-C1565FB20101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7E26194-A05A-47AD-BA8F-617422390914}" type="sibTrans" cxnId="{F27E91C2-9114-4172-97D4-C1565FB20101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49DEDFA-DE9A-4205-AC53-44126D9C8FBE}" type="pres">
      <dgm:prSet presAssocID="{8AE999EA-F013-4D1A-B491-A67788DAD875}" presName="root" presStyleCnt="0">
        <dgm:presLayoutVars>
          <dgm:dir/>
          <dgm:resizeHandles val="exact"/>
        </dgm:presLayoutVars>
      </dgm:prSet>
      <dgm:spPr/>
    </dgm:pt>
    <dgm:pt modelId="{9EEAFBFD-AD99-4D2B-8201-87992CD97623}" type="pres">
      <dgm:prSet presAssocID="{F98B3A0D-7366-4D9D-9AE7-CCD69D96EE12}" presName="compNode" presStyleCnt="0"/>
      <dgm:spPr/>
    </dgm:pt>
    <dgm:pt modelId="{AB435937-24E6-4875-A0C1-ABE78C41C74E}" type="pres">
      <dgm:prSet presAssocID="{F98B3A0D-7366-4D9D-9AE7-CCD69D96EE12}" presName="bgRect" presStyleLbl="bgShp" presStyleIdx="0" presStyleCnt="9"/>
      <dgm:spPr/>
    </dgm:pt>
    <dgm:pt modelId="{F596E258-191D-43C4-A0C4-692AB2D84CC9}" type="pres">
      <dgm:prSet presAssocID="{F98B3A0D-7366-4D9D-9AE7-CCD69D96EE12}" presName="iconRect" presStyleLbl="node1" presStyleIdx="0" presStyleCnt="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0E9FCBBC-2ABE-437F-83B1-0BD51DDAA9C8}" type="pres">
      <dgm:prSet presAssocID="{F98B3A0D-7366-4D9D-9AE7-CCD69D96EE12}" presName="spaceRect" presStyleCnt="0"/>
      <dgm:spPr/>
    </dgm:pt>
    <dgm:pt modelId="{F4BFD8FD-87D1-41E6-8AFF-2215BFE1ED7B}" type="pres">
      <dgm:prSet presAssocID="{F98B3A0D-7366-4D9D-9AE7-CCD69D96EE12}" presName="parTx" presStyleLbl="revTx" presStyleIdx="0" presStyleCnt="9">
        <dgm:presLayoutVars>
          <dgm:chMax val="0"/>
          <dgm:chPref val="0"/>
        </dgm:presLayoutVars>
      </dgm:prSet>
      <dgm:spPr/>
    </dgm:pt>
    <dgm:pt modelId="{CFFF2941-349D-455E-AD0C-E1B7E52B036E}" type="pres">
      <dgm:prSet presAssocID="{08180C46-931B-4DDD-BD13-EE1CA58CF656}" presName="sibTrans" presStyleCnt="0"/>
      <dgm:spPr/>
    </dgm:pt>
    <dgm:pt modelId="{BDAE1831-EF1F-4952-A3C4-FC4D3939D51C}" type="pres">
      <dgm:prSet presAssocID="{47BB8816-668D-4FFE-AA36-CC57CF497737}" presName="compNode" presStyleCnt="0"/>
      <dgm:spPr/>
    </dgm:pt>
    <dgm:pt modelId="{559C0DE2-C448-4799-9138-B18EC3BAB86A}" type="pres">
      <dgm:prSet presAssocID="{47BB8816-668D-4FFE-AA36-CC57CF497737}" presName="bgRect" presStyleLbl="bgShp" presStyleIdx="1" presStyleCnt="9"/>
      <dgm:spPr/>
    </dgm:pt>
    <dgm:pt modelId="{CA54CB9F-8207-42BC-AD41-7FC8E79C648C}" type="pres">
      <dgm:prSet presAssocID="{47BB8816-668D-4FFE-AA36-CC57CF497737}" presName="iconRect" presStyleLbl="node1" presStyleIdx="1" presStyleCnt="9"/>
      <dgm:spPr/>
    </dgm:pt>
    <dgm:pt modelId="{0F4F6369-E3F3-49C1-9951-5EA8E4890E77}" type="pres">
      <dgm:prSet presAssocID="{47BB8816-668D-4FFE-AA36-CC57CF497737}" presName="spaceRect" presStyleCnt="0"/>
      <dgm:spPr/>
    </dgm:pt>
    <dgm:pt modelId="{F5F08AA4-D8AE-4BE4-A2A9-9823F4EA1D45}" type="pres">
      <dgm:prSet presAssocID="{47BB8816-668D-4FFE-AA36-CC57CF497737}" presName="parTx" presStyleLbl="revTx" presStyleIdx="1" presStyleCnt="9">
        <dgm:presLayoutVars>
          <dgm:chMax val="0"/>
          <dgm:chPref val="0"/>
        </dgm:presLayoutVars>
      </dgm:prSet>
      <dgm:spPr/>
    </dgm:pt>
    <dgm:pt modelId="{038753BA-2C86-4E50-976B-5D4083659B52}" type="pres">
      <dgm:prSet presAssocID="{67E26194-A05A-47AD-BA8F-617422390914}" presName="sibTrans" presStyleCnt="0"/>
      <dgm:spPr/>
    </dgm:pt>
    <dgm:pt modelId="{1BA63E0D-D9B6-4DEE-9A39-6B4BB760621A}" type="pres">
      <dgm:prSet presAssocID="{B495822B-00A9-4CEE-991B-3071E3561CA8}" presName="compNode" presStyleCnt="0"/>
      <dgm:spPr/>
    </dgm:pt>
    <dgm:pt modelId="{60EEBE89-9834-4C2D-BF01-77306D096B89}" type="pres">
      <dgm:prSet presAssocID="{B495822B-00A9-4CEE-991B-3071E3561CA8}" presName="bgRect" presStyleLbl="bgShp" presStyleIdx="2" presStyleCnt="9"/>
      <dgm:spPr/>
    </dgm:pt>
    <dgm:pt modelId="{0008F6E2-00A8-4413-8342-A8CD4711B33F}" type="pres">
      <dgm:prSet presAssocID="{B495822B-00A9-4CEE-991B-3071E3561CA8}" presName="iconRect" presStyleLbl="node1" presStyleIdx="2" presStyleCnt="9"/>
      <dgm:spPr/>
    </dgm:pt>
    <dgm:pt modelId="{3A2E92CA-2B1E-4232-A5B6-0AD0D9C75282}" type="pres">
      <dgm:prSet presAssocID="{B495822B-00A9-4CEE-991B-3071E3561CA8}" presName="spaceRect" presStyleCnt="0"/>
      <dgm:spPr/>
    </dgm:pt>
    <dgm:pt modelId="{CA16A331-8FDB-4A1E-ACBA-ACA3ABA75AB2}" type="pres">
      <dgm:prSet presAssocID="{B495822B-00A9-4CEE-991B-3071E3561CA8}" presName="parTx" presStyleLbl="revTx" presStyleIdx="2" presStyleCnt="9">
        <dgm:presLayoutVars>
          <dgm:chMax val="0"/>
          <dgm:chPref val="0"/>
        </dgm:presLayoutVars>
      </dgm:prSet>
      <dgm:spPr/>
    </dgm:pt>
    <dgm:pt modelId="{AA1E6CA5-BCCB-42B0-94C4-AC42CB2ABF60}" type="pres">
      <dgm:prSet presAssocID="{408F0F19-9BBF-4311-A9EB-7817855E909D}" presName="sibTrans" presStyleCnt="0"/>
      <dgm:spPr/>
    </dgm:pt>
    <dgm:pt modelId="{792E492B-539D-42F0-9385-1F4D4E800BA0}" type="pres">
      <dgm:prSet presAssocID="{206D6483-7C82-43F1-8368-3CD3B2EA90BD}" presName="compNode" presStyleCnt="0"/>
      <dgm:spPr/>
    </dgm:pt>
    <dgm:pt modelId="{61E88571-2A7E-406B-A5AC-C5B87B3BE555}" type="pres">
      <dgm:prSet presAssocID="{206D6483-7C82-43F1-8368-3CD3B2EA90BD}" presName="bgRect" presStyleLbl="bgShp" presStyleIdx="3" presStyleCnt="9"/>
      <dgm:spPr/>
    </dgm:pt>
    <dgm:pt modelId="{13767919-B8C5-45CE-A601-59D365F42FB1}" type="pres">
      <dgm:prSet presAssocID="{206D6483-7C82-43F1-8368-3CD3B2EA90BD}" presName="iconRect" presStyleLbl="node1" presStyleIdx="3" presStyleCnt="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52441D81-198A-49AB-A869-5742CFE58C77}" type="pres">
      <dgm:prSet presAssocID="{206D6483-7C82-43F1-8368-3CD3B2EA90BD}" presName="spaceRect" presStyleCnt="0"/>
      <dgm:spPr/>
    </dgm:pt>
    <dgm:pt modelId="{5F5D652A-6F66-417C-B62C-787FC2499EB6}" type="pres">
      <dgm:prSet presAssocID="{206D6483-7C82-43F1-8368-3CD3B2EA90BD}" presName="parTx" presStyleLbl="revTx" presStyleIdx="3" presStyleCnt="9">
        <dgm:presLayoutVars>
          <dgm:chMax val="0"/>
          <dgm:chPref val="0"/>
        </dgm:presLayoutVars>
      </dgm:prSet>
      <dgm:spPr/>
    </dgm:pt>
    <dgm:pt modelId="{25357B61-3945-4487-B515-57A0E68032B8}" type="pres">
      <dgm:prSet presAssocID="{A52D7F40-8E5C-49D4-8035-6ABFEE5D22A5}" presName="sibTrans" presStyleCnt="0"/>
      <dgm:spPr/>
    </dgm:pt>
    <dgm:pt modelId="{648AF040-3AED-413A-B062-AE10890C67B4}" type="pres">
      <dgm:prSet presAssocID="{954888E0-59A7-4ED4-9DAF-0098E21EBE78}" presName="compNode" presStyleCnt="0"/>
      <dgm:spPr/>
    </dgm:pt>
    <dgm:pt modelId="{2B584A0D-2425-438C-A55D-00F4F86D3E2F}" type="pres">
      <dgm:prSet presAssocID="{954888E0-59A7-4ED4-9DAF-0098E21EBE78}" presName="bgRect" presStyleLbl="bgShp" presStyleIdx="4" presStyleCnt="9"/>
      <dgm:spPr/>
    </dgm:pt>
    <dgm:pt modelId="{E7C5B1D0-32DF-417B-89FC-436E72FF48AA}" type="pres">
      <dgm:prSet presAssocID="{954888E0-59A7-4ED4-9DAF-0098E21EBE78}" presName="iconRect" presStyleLbl="node1" presStyleIdx="4" presStyleCnt="9"/>
      <dgm:spPr/>
    </dgm:pt>
    <dgm:pt modelId="{B997792B-064E-4770-96A9-5A4C8C363169}" type="pres">
      <dgm:prSet presAssocID="{954888E0-59A7-4ED4-9DAF-0098E21EBE78}" presName="spaceRect" presStyleCnt="0"/>
      <dgm:spPr/>
    </dgm:pt>
    <dgm:pt modelId="{2483EEC1-F58A-4714-9DEC-68509688E79E}" type="pres">
      <dgm:prSet presAssocID="{954888E0-59A7-4ED4-9DAF-0098E21EBE78}" presName="parTx" presStyleLbl="revTx" presStyleIdx="4" presStyleCnt="9">
        <dgm:presLayoutVars>
          <dgm:chMax val="0"/>
          <dgm:chPref val="0"/>
        </dgm:presLayoutVars>
      </dgm:prSet>
      <dgm:spPr/>
    </dgm:pt>
    <dgm:pt modelId="{42A12BC5-C142-4E74-8490-32CA124E69EA}" type="pres">
      <dgm:prSet presAssocID="{55354AA9-87BE-404D-AEC5-04A58ECC2F2A}" presName="sibTrans" presStyleCnt="0"/>
      <dgm:spPr/>
    </dgm:pt>
    <dgm:pt modelId="{07AC6BE1-49E6-4318-BD69-D373EB1C2CD0}" type="pres">
      <dgm:prSet presAssocID="{2562954B-7401-4145-B9CC-C5B38EA4F799}" presName="compNode" presStyleCnt="0"/>
      <dgm:spPr/>
    </dgm:pt>
    <dgm:pt modelId="{3A9958E4-BDE8-4733-AD17-A16D98E33B44}" type="pres">
      <dgm:prSet presAssocID="{2562954B-7401-4145-B9CC-C5B38EA4F799}" presName="bgRect" presStyleLbl="bgShp" presStyleIdx="5" presStyleCnt="9"/>
      <dgm:spPr/>
    </dgm:pt>
    <dgm:pt modelId="{7CDC95D4-739A-46CB-B2CE-02C3A7A03402}" type="pres">
      <dgm:prSet presAssocID="{2562954B-7401-4145-B9CC-C5B38EA4F799}" presName="iconRect" presStyleLbl="node1" presStyleIdx="5" presStyleCnt="9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al"/>
        </a:ext>
      </dgm:extLst>
    </dgm:pt>
    <dgm:pt modelId="{D8A609DD-8BAC-47D6-8DCF-4F71371A7637}" type="pres">
      <dgm:prSet presAssocID="{2562954B-7401-4145-B9CC-C5B38EA4F799}" presName="spaceRect" presStyleCnt="0"/>
      <dgm:spPr/>
    </dgm:pt>
    <dgm:pt modelId="{AF68F4DF-A18D-461E-8D92-508498AB1E91}" type="pres">
      <dgm:prSet presAssocID="{2562954B-7401-4145-B9CC-C5B38EA4F799}" presName="parTx" presStyleLbl="revTx" presStyleIdx="5" presStyleCnt="9">
        <dgm:presLayoutVars>
          <dgm:chMax val="0"/>
          <dgm:chPref val="0"/>
        </dgm:presLayoutVars>
      </dgm:prSet>
      <dgm:spPr/>
    </dgm:pt>
    <dgm:pt modelId="{0044E14F-17E0-4E71-84AB-7C460E60E735}" type="pres">
      <dgm:prSet presAssocID="{64A464A6-48DE-408E-9503-ABD1A1A120DC}" presName="sibTrans" presStyleCnt="0"/>
      <dgm:spPr/>
    </dgm:pt>
    <dgm:pt modelId="{40CB99A6-9DB5-4651-9EB6-E40D756C68FB}" type="pres">
      <dgm:prSet presAssocID="{5F91DBED-1881-479C-A3E1-7035F859BF5C}" presName="compNode" presStyleCnt="0"/>
      <dgm:spPr/>
    </dgm:pt>
    <dgm:pt modelId="{E3926377-CBA6-4A76-B51A-835A8399D7FF}" type="pres">
      <dgm:prSet presAssocID="{5F91DBED-1881-479C-A3E1-7035F859BF5C}" presName="bgRect" presStyleLbl="bgShp" presStyleIdx="6" presStyleCnt="9"/>
      <dgm:spPr/>
    </dgm:pt>
    <dgm:pt modelId="{8E7ABB9F-E9E6-4EA5-A04C-56157FDBF4BD}" type="pres">
      <dgm:prSet presAssocID="{5F91DBED-1881-479C-A3E1-7035F859BF5C}" presName="iconRect" presStyleLbl="node1" presStyleIdx="6" presStyleCnt="9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phones"/>
        </a:ext>
      </dgm:extLst>
    </dgm:pt>
    <dgm:pt modelId="{13F33FA0-6B31-4834-9A21-F48705CF29DA}" type="pres">
      <dgm:prSet presAssocID="{5F91DBED-1881-479C-A3E1-7035F859BF5C}" presName="spaceRect" presStyleCnt="0"/>
      <dgm:spPr/>
    </dgm:pt>
    <dgm:pt modelId="{2FB1FDFD-ECCC-48D1-801A-2068301587AC}" type="pres">
      <dgm:prSet presAssocID="{5F91DBED-1881-479C-A3E1-7035F859BF5C}" presName="parTx" presStyleLbl="revTx" presStyleIdx="6" presStyleCnt="9">
        <dgm:presLayoutVars>
          <dgm:chMax val="0"/>
          <dgm:chPref val="0"/>
        </dgm:presLayoutVars>
      </dgm:prSet>
      <dgm:spPr/>
    </dgm:pt>
    <dgm:pt modelId="{8400C04C-A9B0-488D-BE4B-70F570F2E2D6}" type="pres">
      <dgm:prSet presAssocID="{63E75E6A-1C96-4DCE-8A55-026C8DFF2687}" presName="sibTrans" presStyleCnt="0"/>
      <dgm:spPr/>
    </dgm:pt>
    <dgm:pt modelId="{A980C239-5AE4-4605-BBCA-2013A0BF3701}" type="pres">
      <dgm:prSet presAssocID="{CEEC9527-F5B6-4DFD-9FC3-A309DA7DFE67}" presName="compNode" presStyleCnt="0"/>
      <dgm:spPr/>
    </dgm:pt>
    <dgm:pt modelId="{9F258236-79A7-4B2C-B5A6-826925F84E1C}" type="pres">
      <dgm:prSet presAssocID="{CEEC9527-F5B6-4DFD-9FC3-A309DA7DFE67}" presName="bgRect" presStyleLbl="bgShp" presStyleIdx="7" presStyleCnt="9"/>
      <dgm:spPr/>
    </dgm:pt>
    <dgm:pt modelId="{19610285-D22A-4719-8FD0-57E5DBA1CB76}" type="pres">
      <dgm:prSet presAssocID="{CEEC9527-F5B6-4DFD-9FC3-A309DA7DFE67}" presName="iconRect" presStyleLbl="node1" presStyleIdx="7" presStyleCnt="9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B3ADAC58-EF3F-4BF6-B9AF-112C0A0C63AE}" type="pres">
      <dgm:prSet presAssocID="{CEEC9527-F5B6-4DFD-9FC3-A309DA7DFE67}" presName="spaceRect" presStyleCnt="0"/>
      <dgm:spPr/>
    </dgm:pt>
    <dgm:pt modelId="{7AC7F150-C040-4355-B6D6-83074EF10653}" type="pres">
      <dgm:prSet presAssocID="{CEEC9527-F5B6-4DFD-9FC3-A309DA7DFE67}" presName="parTx" presStyleLbl="revTx" presStyleIdx="7" presStyleCnt="9">
        <dgm:presLayoutVars>
          <dgm:chMax val="0"/>
          <dgm:chPref val="0"/>
        </dgm:presLayoutVars>
      </dgm:prSet>
      <dgm:spPr/>
    </dgm:pt>
    <dgm:pt modelId="{9D424C8A-D47D-4D4C-B408-1E7DB7F2CFCB}" type="pres">
      <dgm:prSet presAssocID="{80E91327-90A8-42B6-BD71-30D14B5553C5}" presName="sibTrans" presStyleCnt="0"/>
      <dgm:spPr/>
    </dgm:pt>
    <dgm:pt modelId="{52B402A3-F538-4D47-965C-A1D5390B28E7}" type="pres">
      <dgm:prSet presAssocID="{73EFC1ED-4D60-42E5-A20D-2C534F8503F9}" presName="compNode" presStyleCnt="0"/>
      <dgm:spPr/>
    </dgm:pt>
    <dgm:pt modelId="{4046623B-0F30-4D70-9C62-28EDD91CEF6A}" type="pres">
      <dgm:prSet presAssocID="{73EFC1ED-4D60-42E5-A20D-2C534F8503F9}" presName="bgRect" presStyleLbl="bgShp" presStyleIdx="8" presStyleCnt="9" custLinFactNeighborX="0" custLinFactNeighborY="1787"/>
      <dgm:spPr/>
    </dgm:pt>
    <dgm:pt modelId="{C0DC09CE-A3B3-4F40-A61F-AD1BC651146A}" type="pres">
      <dgm:prSet presAssocID="{73EFC1ED-4D60-42E5-A20D-2C534F8503F9}" presName="iconRect" presStyleLbl="node1" presStyleIdx="8" presStyleCnt="9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ghtbulb and gear"/>
        </a:ext>
      </dgm:extLst>
    </dgm:pt>
    <dgm:pt modelId="{2A0CB9C5-761C-4113-848C-5259D12EADE0}" type="pres">
      <dgm:prSet presAssocID="{73EFC1ED-4D60-42E5-A20D-2C534F8503F9}" presName="spaceRect" presStyleCnt="0"/>
      <dgm:spPr/>
    </dgm:pt>
    <dgm:pt modelId="{06987FB2-1A11-4D39-8403-A2CF81DF715E}" type="pres">
      <dgm:prSet presAssocID="{73EFC1ED-4D60-42E5-A20D-2C534F8503F9}" presName="parTx" presStyleLbl="revTx" presStyleIdx="8" presStyleCnt="9">
        <dgm:presLayoutVars>
          <dgm:chMax val="0"/>
          <dgm:chPref val="0"/>
        </dgm:presLayoutVars>
      </dgm:prSet>
      <dgm:spPr/>
    </dgm:pt>
  </dgm:ptLst>
  <dgm:cxnLst>
    <dgm:cxn modelId="{0E6D5600-786E-49C1-8625-C59A655C5BB8}" type="presOf" srcId="{CEEC9527-F5B6-4DFD-9FC3-A309DA7DFE67}" destId="{7AC7F150-C040-4355-B6D6-83074EF10653}" srcOrd="0" destOrd="0" presId="urn:microsoft.com/office/officeart/2018/2/layout/IconVerticalSolidList"/>
    <dgm:cxn modelId="{5994A033-7D23-4F08-A422-7FD25E239619}" srcId="{8AE999EA-F013-4D1A-B491-A67788DAD875}" destId="{206D6483-7C82-43F1-8368-3CD3B2EA90BD}" srcOrd="3" destOrd="0" parTransId="{3C2BCB33-9ACB-49D9-AA9F-80E845F63525}" sibTransId="{A52D7F40-8E5C-49D4-8035-6ABFEE5D22A5}"/>
    <dgm:cxn modelId="{3978EC38-8D86-4585-A747-EC76FAB93288}" type="presOf" srcId="{8AE999EA-F013-4D1A-B491-A67788DAD875}" destId="{149DEDFA-DE9A-4205-AC53-44126D9C8FBE}" srcOrd="0" destOrd="0" presId="urn:microsoft.com/office/officeart/2018/2/layout/IconVerticalSolidList"/>
    <dgm:cxn modelId="{BB84A667-D4F8-42C3-A176-DDE9F3EBBCFE}" type="presOf" srcId="{5F91DBED-1881-479C-A3E1-7035F859BF5C}" destId="{2FB1FDFD-ECCC-48D1-801A-2068301587AC}" srcOrd="0" destOrd="0" presId="urn:microsoft.com/office/officeart/2018/2/layout/IconVerticalSolidList"/>
    <dgm:cxn modelId="{9C3EC650-7432-487E-82A1-2D5E22ADC94A}" type="presOf" srcId="{954888E0-59A7-4ED4-9DAF-0098E21EBE78}" destId="{2483EEC1-F58A-4714-9DEC-68509688E79E}" srcOrd="0" destOrd="0" presId="urn:microsoft.com/office/officeart/2018/2/layout/IconVerticalSolidList"/>
    <dgm:cxn modelId="{29164186-DFE8-4D9E-95AA-38EC19C09F86}" type="presOf" srcId="{206D6483-7C82-43F1-8368-3CD3B2EA90BD}" destId="{5F5D652A-6F66-417C-B62C-787FC2499EB6}" srcOrd="0" destOrd="0" presId="urn:microsoft.com/office/officeart/2018/2/layout/IconVerticalSolidList"/>
    <dgm:cxn modelId="{EBB3998C-7F1E-4B1D-8202-BEBF8EB4F85D}" srcId="{8AE999EA-F013-4D1A-B491-A67788DAD875}" destId="{B495822B-00A9-4CEE-991B-3071E3561CA8}" srcOrd="2" destOrd="0" parTransId="{90F6BE5A-6D9C-4AF6-8FBE-26981280E982}" sibTransId="{408F0F19-9BBF-4311-A9EB-7817855E909D}"/>
    <dgm:cxn modelId="{F88F658E-B5E1-470D-BF3F-4A1F3F184F36}" srcId="{8AE999EA-F013-4D1A-B491-A67788DAD875}" destId="{F98B3A0D-7366-4D9D-9AE7-CCD69D96EE12}" srcOrd="0" destOrd="0" parTransId="{88094136-957E-485B-9F88-DE4AD793C3FD}" sibTransId="{08180C46-931B-4DDD-BD13-EE1CA58CF656}"/>
    <dgm:cxn modelId="{0E26C99D-95FB-4BF1-8F34-F53CE7662096}" srcId="{8AE999EA-F013-4D1A-B491-A67788DAD875}" destId="{CEEC9527-F5B6-4DFD-9FC3-A309DA7DFE67}" srcOrd="7" destOrd="0" parTransId="{AC5FB892-4418-40B5-9CDD-95AB61646421}" sibTransId="{80E91327-90A8-42B6-BD71-30D14B5553C5}"/>
    <dgm:cxn modelId="{38651FB1-A9C1-4AC0-B4DB-0288CD3EB84E}" srcId="{8AE999EA-F013-4D1A-B491-A67788DAD875}" destId="{5F91DBED-1881-479C-A3E1-7035F859BF5C}" srcOrd="6" destOrd="0" parTransId="{146FCE30-8FEF-4F19-A068-A0B78A69C2C5}" sibTransId="{63E75E6A-1C96-4DCE-8A55-026C8DFF2687}"/>
    <dgm:cxn modelId="{22F0BEB7-A01E-45EF-B9F6-8F3859B08D37}" type="presOf" srcId="{2562954B-7401-4145-B9CC-C5B38EA4F799}" destId="{AF68F4DF-A18D-461E-8D92-508498AB1E91}" srcOrd="0" destOrd="0" presId="urn:microsoft.com/office/officeart/2018/2/layout/IconVerticalSolidList"/>
    <dgm:cxn modelId="{0CE556B9-080A-481B-A40A-04CBE7B3439B}" type="presOf" srcId="{73EFC1ED-4D60-42E5-A20D-2C534F8503F9}" destId="{06987FB2-1A11-4D39-8403-A2CF81DF715E}" srcOrd="0" destOrd="0" presId="urn:microsoft.com/office/officeart/2018/2/layout/IconVerticalSolidList"/>
    <dgm:cxn modelId="{F27E91C2-9114-4172-97D4-C1565FB20101}" srcId="{8AE999EA-F013-4D1A-B491-A67788DAD875}" destId="{47BB8816-668D-4FFE-AA36-CC57CF497737}" srcOrd="1" destOrd="0" parTransId="{6218035E-1709-4778-9ADC-AC26C1A04940}" sibTransId="{67E26194-A05A-47AD-BA8F-617422390914}"/>
    <dgm:cxn modelId="{55F316D6-C038-48E8-A001-CBF552F6B8F1}" type="presOf" srcId="{47BB8816-668D-4FFE-AA36-CC57CF497737}" destId="{F5F08AA4-D8AE-4BE4-A2A9-9823F4EA1D45}" srcOrd="0" destOrd="0" presId="urn:microsoft.com/office/officeart/2018/2/layout/IconVerticalSolidList"/>
    <dgm:cxn modelId="{50DAF9E0-1EFC-4118-9480-E881D008DD78}" srcId="{8AE999EA-F013-4D1A-B491-A67788DAD875}" destId="{73EFC1ED-4D60-42E5-A20D-2C534F8503F9}" srcOrd="8" destOrd="0" parTransId="{5BECC435-D1F1-4B5F-92F2-A6414252539D}" sibTransId="{A32520A0-9BBC-4452-A32E-DF874E146B8D}"/>
    <dgm:cxn modelId="{C2E831ED-61A9-42D0-89B1-D53F72014D3B}" type="presOf" srcId="{B495822B-00A9-4CEE-991B-3071E3561CA8}" destId="{CA16A331-8FDB-4A1E-ACBA-ACA3ABA75AB2}" srcOrd="0" destOrd="0" presId="urn:microsoft.com/office/officeart/2018/2/layout/IconVerticalSolidList"/>
    <dgm:cxn modelId="{D680EEED-02A9-4B61-9440-504BA241060C}" type="presOf" srcId="{F98B3A0D-7366-4D9D-9AE7-CCD69D96EE12}" destId="{F4BFD8FD-87D1-41E6-8AFF-2215BFE1ED7B}" srcOrd="0" destOrd="0" presId="urn:microsoft.com/office/officeart/2018/2/layout/IconVerticalSolidList"/>
    <dgm:cxn modelId="{000A36F1-AE15-45B8-B05D-E4466600137E}" srcId="{8AE999EA-F013-4D1A-B491-A67788DAD875}" destId="{2562954B-7401-4145-B9CC-C5B38EA4F799}" srcOrd="5" destOrd="0" parTransId="{FC471BB3-73C0-47A7-A31A-8DAB4C36314B}" sibTransId="{64A464A6-48DE-408E-9503-ABD1A1A120DC}"/>
    <dgm:cxn modelId="{B2870DFE-23D0-443D-AE9C-5DDC8A25D5CB}" srcId="{8AE999EA-F013-4D1A-B491-A67788DAD875}" destId="{954888E0-59A7-4ED4-9DAF-0098E21EBE78}" srcOrd="4" destOrd="0" parTransId="{6B40DCD5-211B-4FEB-AE41-CFBE06990997}" sibTransId="{55354AA9-87BE-404D-AEC5-04A58ECC2F2A}"/>
    <dgm:cxn modelId="{3CB149BE-90AE-4F3E-9436-ED73B6782B82}" type="presParOf" srcId="{149DEDFA-DE9A-4205-AC53-44126D9C8FBE}" destId="{9EEAFBFD-AD99-4D2B-8201-87992CD97623}" srcOrd="0" destOrd="0" presId="urn:microsoft.com/office/officeart/2018/2/layout/IconVerticalSolidList"/>
    <dgm:cxn modelId="{C85CFBBD-4F5F-4A49-897B-BEB6B52CF127}" type="presParOf" srcId="{9EEAFBFD-AD99-4D2B-8201-87992CD97623}" destId="{AB435937-24E6-4875-A0C1-ABE78C41C74E}" srcOrd="0" destOrd="0" presId="urn:microsoft.com/office/officeart/2018/2/layout/IconVerticalSolidList"/>
    <dgm:cxn modelId="{23060606-9D9E-4BDB-8A2C-2C620C153105}" type="presParOf" srcId="{9EEAFBFD-AD99-4D2B-8201-87992CD97623}" destId="{F596E258-191D-43C4-A0C4-692AB2D84CC9}" srcOrd="1" destOrd="0" presId="urn:microsoft.com/office/officeart/2018/2/layout/IconVerticalSolidList"/>
    <dgm:cxn modelId="{09700A74-E5A3-4376-A1F0-4E64FEA90903}" type="presParOf" srcId="{9EEAFBFD-AD99-4D2B-8201-87992CD97623}" destId="{0E9FCBBC-2ABE-437F-83B1-0BD51DDAA9C8}" srcOrd="2" destOrd="0" presId="urn:microsoft.com/office/officeart/2018/2/layout/IconVerticalSolidList"/>
    <dgm:cxn modelId="{1472023C-B9F6-4C59-AB23-0D3EB89E1A17}" type="presParOf" srcId="{9EEAFBFD-AD99-4D2B-8201-87992CD97623}" destId="{F4BFD8FD-87D1-41E6-8AFF-2215BFE1ED7B}" srcOrd="3" destOrd="0" presId="urn:microsoft.com/office/officeart/2018/2/layout/IconVerticalSolidList"/>
    <dgm:cxn modelId="{02587B17-AA61-4E26-B56F-8D8CD0386FC8}" type="presParOf" srcId="{149DEDFA-DE9A-4205-AC53-44126D9C8FBE}" destId="{CFFF2941-349D-455E-AD0C-E1B7E52B036E}" srcOrd="1" destOrd="0" presId="urn:microsoft.com/office/officeart/2018/2/layout/IconVerticalSolidList"/>
    <dgm:cxn modelId="{D4E8D02F-B599-4307-8851-2002C3D3580C}" type="presParOf" srcId="{149DEDFA-DE9A-4205-AC53-44126D9C8FBE}" destId="{BDAE1831-EF1F-4952-A3C4-FC4D3939D51C}" srcOrd="2" destOrd="0" presId="urn:microsoft.com/office/officeart/2018/2/layout/IconVerticalSolidList"/>
    <dgm:cxn modelId="{635560E9-1A4C-40AE-A033-6C9A088E39B3}" type="presParOf" srcId="{BDAE1831-EF1F-4952-A3C4-FC4D3939D51C}" destId="{559C0DE2-C448-4799-9138-B18EC3BAB86A}" srcOrd="0" destOrd="0" presId="urn:microsoft.com/office/officeart/2018/2/layout/IconVerticalSolidList"/>
    <dgm:cxn modelId="{1E535F6B-7BF5-4B19-B96E-19D28154A165}" type="presParOf" srcId="{BDAE1831-EF1F-4952-A3C4-FC4D3939D51C}" destId="{CA54CB9F-8207-42BC-AD41-7FC8E79C648C}" srcOrd="1" destOrd="0" presId="urn:microsoft.com/office/officeart/2018/2/layout/IconVerticalSolidList"/>
    <dgm:cxn modelId="{3F41009A-C906-4F79-95D1-311F02CD07F4}" type="presParOf" srcId="{BDAE1831-EF1F-4952-A3C4-FC4D3939D51C}" destId="{0F4F6369-E3F3-49C1-9951-5EA8E4890E77}" srcOrd="2" destOrd="0" presId="urn:microsoft.com/office/officeart/2018/2/layout/IconVerticalSolidList"/>
    <dgm:cxn modelId="{50AE603D-F619-47CF-B16E-F57B5BBBA646}" type="presParOf" srcId="{BDAE1831-EF1F-4952-A3C4-FC4D3939D51C}" destId="{F5F08AA4-D8AE-4BE4-A2A9-9823F4EA1D45}" srcOrd="3" destOrd="0" presId="urn:microsoft.com/office/officeart/2018/2/layout/IconVerticalSolidList"/>
    <dgm:cxn modelId="{ADF5352B-9B99-4BA9-8FE6-A726EB470FA4}" type="presParOf" srcId="{149DEDFA-DE9A-4205-AC53-44126D9C8FBE}" destId="{038753BA-2C86-4E50-976B-5D4083659B52}" srcOrd="3" destOrd="0" presId="urn:microsoft.com/office/officeart/2018/2/layout/IconVerticalSolidList"/>
    <dgm:cxn modelId="{2CDBB00F-5727-4397-873A-3B7EA702538F}" type="presParOf" srcId="{149DEDFA-DE9A-4205-AC53-44126D9C8FBE}" destId="{1BA63E0D-D9B6-4DEE-9A39-6B4BB760621A}" srcOrd="4" destOrd="0" presId="urn:microsoft.com/office/officeart/2018/2/layout/IconVerticalSolidList"/>
    <dgm:cxn modelId="{8A81282D-1764-4E55-8086-A0AA5557E26D}" type="presParOf" srcId="{1BA63E0D-D9B6-4DEE-9A39-6B4BB760621A}" destId="{60EEBE89-9834-4C2D-BF01-77306D096B89}" srcOrd="0" destOrd="0" presId="urn:microsoft.com/office/officeart/2018/2/layout/IconVerticalSolidList"/>
    <dgm:cxn modelId="{03E3E252-F4A1-4B4B-A9E6-9BE49C29F2E0}" type="presParOf" srcId="{1BA63E0D-D9B6-4DEE-9A39-6B4BB760621A}" destId="{0008F6E2-00A8-4413-8342-A8CD4711B33F}" srcOrd="1" destOrd="0" presId="urn:microsoft.com/office/officeart/2018/2/layout/IconVerticalSolidList"/>
    <dgm:cxn modelId="{84B048A5-4C06-43AF-9E72-54621EB81FB7}" type="presParOf" srcId="{1BA63E0D-D9B6-4DEE-9A39-6B4BB760621A}" destId="{3A2E92CA-2B1E-4232-A5B6-0AD0D9C75282}" srcOrd="2" destOrd="0" presId="urn:microsoft.com/office/officeart/2018/2/layout/IconVerticalSolidList"/>
    <dgm:cxn modelId="{9A6A307B-D065-4DA4-B921-4269C1DB3B6F}" type="presParOf" srcId="{1BA63E0D-D9B6-4DEE-9A39-6B4BB760621A}" destId="{CA16A331-8FDB-4A1E-ACBA-ACA3ABA75AB2}" srcOrd="3" destOrd="0" presId="urn:microsoft.com/office/officeart/2018/2/layout/IconVerticalSolidList"/>
    <dgm:cxn modelId="{7108073C-F35C-48FF-9A25-27CD35BD8649}" type="presParOf" srcId="{149DEDFA-DE9A-4205-AC53-44126D9C8FBE}" destId="{AA1E6CA5-BCCB-42B0-94C4-AC42CB2ABF60}" srcOrd="5" destOrd="0" presId="urn:microsoft.com/office/officeart/2018/2/layout/IconVerticalSolidList"/>
    <dgm:cxn modelId="{8D27667C-776C-4F79-AC67-E99160B003EA}" type="presParOf" srcId="{149DEDFA-DE9A-4205-AC53-44126D9C8FBE}" destId="{792E492B-539D-42F0-9385-1F4D4E800BA0}" srcOrd="6" destOrd="0" presId="urn:microsoft.com/office/officeart/2018/2/layout/IconVerticalSolidList"/>
    <dgm:cxn modelId="{7113F81D-0F1D-4B7D-80FD-0185AE3EC2B5}" type="presParOf" srcId="{792E492B-539D-42F0-9385-1F4D4E800BA0}" destId="{61E88571-2A7E-406B-A5AC-C5B87B3BE555}" srcOrd="0" destOrd="0" presId="urn:microsoft.com/office/officeart/2018/2/layout/IconVerticalSolidList"/>
    <dgm:cxn modelId="{B0962420-90A5-4497-ABE4-1AA8FF276BD2}" type="presParOf" srcId="{792E492B-539D-42F0-9385-1F4D4E800BA0}" destId="{13767919-B8C5-45CE-A601-59D365F42FB1}" srcOrd="1" destOrd="0" presId="urn:microsoft.com/office/officeart/2018/2/layout/IconVerticalSolidList"/>
    <dgm:cxn modelId="{52EFC018-D286-40D1-BDB9-0A4616CCA12F}" type="presParOf" srcId="{792E492B-539D-42F0-9385-1F4D4E800BA0}" destId="{52441D81-198A-49AB-A869-5742CFE58C77}" srcOrd="2" destOrd="0" presId="urn:microsoft.com/office/officeart/2018/2/layout/IconVerticalSolidList"/>
    <dgm:cxn modelId="{959371F0-2639-40E4-A5E2-B713FFC1B041}" type="presParOf" srcId="{792E492B-539D-42F0-9385-1F4D4E800BA0}" destId="{5F5D652A-6F66-417C-B62C-787FC2499EB6}" srcOrd="3" destOrd="0" presId="urn:microsoft.com/office/officeart/2018/2/layout/IconVerticalSolidList"/>
    <dgm:cxn modelId="{4D1DA92C-A81D-46CC-9FBE-B4526F2E2EBF}" type="presParOf" srcId="{149DEDFA-DE9A-4205-AC53-44126D9C8FBE}" destId="{25357B61-3945-4487-B515-57A0E68032B8}" srcOrd="7" destOrd="0" presId="urn:microsoft.com/office/officeart/2018/2/layout/IconVerticalSolidList"/>
    <dgm:cxn modelId="{DA4DE3B3-77C9-463F-94DE-5090E33CA910}" type="presParOf" srcId="{149DEDFA-DE9A-4205-AC53-44126D9C8FBE}" destId="{648AF040-3AED-413A-B062-AE10890C67B4}" srcOrd="8" destOrd="0" presId="urn:microsoft.com/office/officeart/2018/2/layout/IconVerticalSolidList"/>
    <dgm:cxn modelId="{BFCD764A-88A8-418D-831F-2D67A6CBAB0C}" type="presParOf" srcId="{648AF040-3AED-413A-B062-AE10890C67B4}" destId="{2B584A0D-2425-438C-A55D-00F4F86D3E2F}" srcOrd="0" destOrd="0" presId="urn:microsoft.com/office/officeart/2018/2/layout/IconVerticalSolidList"/>
    <dgm:cxn modelId="{09C1A59C-DDA0-4100-9F37-5138791BB68C}" type="presParOf" srcId="{648AF040-3AED-413A-B062-AE10890C67B4}" destId="{E7C5B1D0-32DF-417B-89FC-436E72FF48AA}" srcOrd="1" destOrd="0" presId="urn:microsoft.com/office/officeart/2018/2/layout/IconVerticalSolidList"/>
    <dgm:cxn modelId="{EBF6F21A-48CF-4C22-80CA-33DA5F2941B9}" type="presParOf" srcId="{648AF040-3AED-413A-B062-AE10890C67B4}" destId="{B997792B-064E-4770-96A9-5A4C8C363169}" srcOrd="2" destOrd="0" presId="urn:microsoft.com/office/officeart/2018/2/layout/IconVerticalSolidList"/>
    <dgm:cxn modelId="{AAAE69C1-8E95-4F63-B18F-AE306A497768}" type="presParOf" srcId="{648AF040-3AED-413A-B062-AE10890C67B4}" destId="{2483EEC1-F58A-4714-9DEC-68509688E79E}" srcOrd="3" destOrd="0" presId="urn:microsoft.com/office/officeart/2018/2/layout/IconVerticalSolidList"/>
    <dgm:cxn modelId="{04ED7DDD-340B-4677-9DC0-72F28B29FDE6}" type="presParOf" srcId="{149DEDFA-DE9A-4205-AC53-44126D9C8FBE}" destId="{42A12BC5-C142-4E74-8490-32CA124E69EA}" srcOrd="9" destOrd="0" presId="urn:microsoft.com/office/officeart/2018/2/layout/IconVerticalSolidList"/>
    <dgm:cxn modelId="{1AA48B56-DC9E-4F19-9A2C-42F3F4A72CB4}" type="presParOf" srcId="{149DEDFA-DE9A-4205-AC53-44126D9C8FBE}" destId="{07AC6BE1-49E6-4318-BD69-D373EB1C2CD0}" srcOrd="10" destOrd="0" presId="urn:microsoft.com/office/officeart/2018/2/layout/IconVerticalSolidList"/>
    <dgm:cxn modelId="{E0AB5F40-670F-4575-B0BC-402D7A383095}" type="presParOf" srcId="{07AC6BE1-49E6-4318-BD69-D373EB1C2CD0}" destId="{3A9958E4-BDE8-4733-AD17-A16D98E33B44}" srcOrd="0" destOrd="0" presId="urn:microsoft.com/office/officeart/2018/2/layout/IconVerticalSolidList"/>
    <dgm:cxn modelId="{7019199D-D928-48D6-9DF5-E7EE806FE37F}" type="presParOf" srcId="{07AC6BE1-49E6-4318-BD69-D373EB1C2CD0}" destId="{7CDC95D4-739A-46CB-B2CE-02C3A7A03402}" srcOrd="1" destOrd="0" presId="urn:microsoft.com/office/officeart/2018/2/layout/IconVerticalSolidList"/>
    <dgm:cxn modelId="{A88B6CBF-D57B-426C-8AE2-A41C5256368D}" type="presParOf" srcId="{07AC6BE1-49E6-4318-BD69-D373EB1C2CD0}" destId="{D8A609DD-8BAC-47D6-8DCF-4F71371A7637}" srcOrd="2" destOrd="0" presId="urn:microsoft.com/office/officeart/2018/2/layout/IconVerticalSolidList"/>
    <dgm:cxn modelId="{D09DD409-0A47-4E18-B746-879A15058098}" type="presParOf" srcId="{07AC6BE1-49E6-4318-BD69-D373EB1C2CD0}" destId="{AF68F4DF-A18D-461E-8D92-508498AB1E91}" srcOrd="3" destOrd="0" presId="urn:microsoft.com/office/officeart/2018/2/layout/IconVerticalSolidList"/>
    <dgm:cxn modelId="{8DD509E7-0A41-4B37-B7FE-A6508EA186B2}" type="presParOf" srcId="{149DEDFA-DE9A-4205-AC53-44126D9C8FBE}" destId="{0044E14F-17E0-4E71-84AB-7C460E60E735}" srcOrd="11" destOrd="0" presId="urn:microsoft.com/office/officeart/2018/2/layout/IconVerticalSolidList"/>
    <dgm:cxn modelId="{BFF1FBA8-2797-4AAD-A46E-0DF03AAE0715}" type="presParOf" srcId="{149DEDFA-DE9A-4205-AC53-44126D9C8FBE}" destId="{40CB99A6-9DB5-4651-9EB6-E40D756C68FB}" srcOrd="12" destOrd="0" presId="urn:microsoft.com/office/officeart/2018/2/layout/IconVerticalSolidList"/>
    <dgm:cxn modelId="{E4F9EBE3-C786-4563-B7EE-2C4957CFC436}" type="presParOf" srcId="{40CB99A6-9DB5-4651-9EB6-E40D756C68FB}" destId="{E3926377-CBA6-4A76-B51A-835A8399D7FF}" srcOrd="0" destOrd="0" presId="urn:microsoft.com/office/officeart/2018/2/layout/IconVerticalSolidList"/>
    <dgm:cxn modelId="{8B9D354E-9B08-43C0-97FA-581A52850139}" type="presParOf" srcId="{40CB99A6-9DB5-4651-9EB6-E40D756C68FB}" destId="{8E7ABB9F-E9E6-4EA5-A04C-56157FDBF4BD}" srcOrd="1" destOrd="0" presId="urn:microsoft.com/office/officeart/2018/2/layout/IconVerticalSolidList"/>
    <dgm:cxn modelId="{CCDA2E9C-3C40-4A78-BC66-C19829A0B32B}" type="presParOf" srcId="{40CB99A6-9DB5-4651-9EB6-E40D756C68FB}" destId="{13F33FA0-6B31-4834-9A21-F48705CF29DA}" srcOrd="2" destOrd="0" presId="urn:microsoft.com/office/officeart/2018/2/layout/IconVerticalSolidList"/>
    <dgm:cxn modelId="{A4DBFB5F-1FB8-4325-A3C5-7B62F70CA5FC}" type="presParOf" srcId="{40CB99A6-9DB5-4651-9EB6-E40D756C68FB}" destId="{2FB1FDFD-ECCC-48D1-801A-2068301587AC}" srcOrd="3" destOrd="0" presId="urn:microsoft.com/office/officeart/2018/2/layout/IconVerticalSolidList"/>
    <dgm:cxn modelId="{887FB1B9-2A29-4015-9AED-21DB987A1B61}" type="presParOf" srcId="{149DEDFA-DE9A-4205-AC53-44126D9C8FBE}" destId="{8400C04C-A9B0-488D-BE4B-70F570F2E2D6}" srcOrd="13" destOrd="0" presId="urn:microsoft.com/office/officeart/2018/2/layout/IconVerticalSolidList"/>
    <dgm:cxn modelId="{CF57C0EA-15D2-496D-B53D-D65904B8D76E}" type="presParOf" srcId="{149DEDFA-DE9A-4205-AC53-44126D9C8FBE}" destId="{A980C239-5AE4-4605-BBCA-2013A0BF3701}" srcOrd="14" destOrd="0" presId="urn:microsoft.com/office/officeart/2018/2/layout/IconVerticalSolidList"/>
    <dgm:cxn modelId="{7C9FB5E6-F643-431C-899D-1EA8B7D6B188}" type="presParOf" srcId="{A980C239-5AE4-4605-BBCA-2013A0BF3701}" destId="{9F258236-79A7-4B2C-B5A6-826925F84E1C}" srcOrd="0" destOrd="0" presId="urn:microsoft.com/office/officeart/2018/2/layout/IconVerticalSolidList"/>
    <dgm:cxn modelId="{8CAB8726-0E32-46FB-BBCC-A2C5C9DE4B54}" type="presParOf" srcId="{A980C239-5AE4-4605-BBCA-2013A0BF3701}" destId="{19610285-D22A-4719-8FD0-57E5DBA1CB76}" srcOrd="1" destOrd="0" presId="urn:microsoft.com/office/officeart/2018/2/layout/IconVerticalSolidList"/>
    <dgm:cxn modelId="{43E837FC-E319-4078-8D5D-45177E09DDF0}" type="presParOf" srcId="{A980C239-5AE4-4605-BBCA-2013A0BF3701}" destId="{B3ADAC58-EF3F-4BF6-B9AF-112C0A0C63AE}" srcOrd="2" destOrd="0" presId="urn:microsoft.com/office/officeart/2018/2/layout/IconVerticalSolidList"/>
    <dgm:cxn modelId="{9D8F7EE4-F7C1-4E4A-AAD9-EFE3C66176AD}" type="presParOf" srcId="{A980C239-5AE4-4605-BBCA-2013A0BF3701}" destId="{7AC7F150-C040-4355-B6D6-83074EF10653}" srcOrd="3" destOrd="0" presId="urn:microsoft.com/office/officeart/2018/2/layout/IconVerticalSolidList"/>
    <dgm:cxn modelId="{C0DAEF08-7360-4930-8813-E9F9A4AEFB9F}" type="presParOf" srcId="{149DEDFA-DE9A-4205-AC53-44126D9C8FBE}" destId="{9D424C8A-D47D-4D4C-B408-1E7DB7F2CFCB}" srcOrd="15" destOrd="0" presId="urn:microsoft.com/office/officeart/2018/2/layout/IconVerticalSolidList"/>
    <dgm:cxn modelId="{92980B1B-3BF7-49FE-9B99-EEE785E7A293}" type="presParOf" srcId="{149DEDFA-DE9A-4205-AC53-44126D9C8FBE}" destId="{52B402A3-F538-4D47-965C-A1D5390B28E7}" srcOrd="16" destOrd="0" presId="urn:microsoft.com/office/officeart/2018/2/layout/IconVerticalSolidList"/>
    <dgm:cxn modelId="{1B1FDA2F-7F41-4764-A5B7-A00A604F4F14}" type="presParOf" srcId="{52B402A3-F538-4D47-965C-A1D5390B28E7}" destId="{4046623B-0F30-4D70-9C62-28EDD91CEF6A}" srcOrd="0" destOrd="0" presId="urn:microsoft.com/office/officeart/2018/2/layout/IconVerticalSolidList"/>
    <dgm:cxn modelId="{867F521F-9215-486B-B780-022FC3193324}" type="presParOf" srcId="{52B402A3-F538-4D47-965C-A1D5390B28E7}" destId="{C0DC09CE-A3B3-4F40-A61F-AD1BC651146A}" srcOrd="1" destOrd="0" presId="urn:microsoft.com/office/officeart/2018/2/layout/IconVerticalSolidList"/>
    <dgm:cxn modelId="{4119B228-648C-418D-95FC-E143F2871556}" type="presParOf" srcId="{52B402A3-F538-4D47-965C-A1D5390B28E7}" destId="{2A0CB9C5-761C-4113-848C-5259D12EADE0}" srcOrd="2" destOrd="0" presId="urn:microsoft.com/office/officeart/2018/2/layout/IconVerticalSolidList"/>
    <dgm:cxn modelId="{C858E368-A45E-4E11-9390-379B2A3F29E7}" type="presParOf" srcId="{52B402A3-F538-4D47-965C-A1D5390B28E7}" destId="{06987FB2-1A11-4D39-8403-A2CF81DF715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435937-24E6-4875-A0C1-ABE78C41C74E}">
      <dsp:nvSpPr>
        <dsp:cNvPr id="0" name=""/>
        <dsp:cNvSpPr/>
      </dsp:nvSpPr>
      <dsp:spPr>
        <a:xfrm>
          <a:off x="0" y="2873"/>
          <a:ext cx="6513603" cy="53451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96E258-191D-43C4-A0C4-692AB2D84CC9}">
      <dsp:nvSpPr>
        <dsp:cNvPr id="0" name=""/>
        <dsp:cNvSpPr/>
      </dsp:nvSpPr>
      <dsp:spPr>
        <a:xfrm>
          <a:off x="161691" y="123139"/>
          <a:ext cx="293983" cy="2939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BFD8FD-87D1-41E6-8AFF-2215BFE1ED7B}">
      <dsp:nvSpPr>
        <dsp:cNvPr id="0" name=""/>
        <dsp:cNvSpPr/>
      </dsp:nvSpPr>
      <dsp:spPr>
        <a:xfrm>
          <a:off x="617366" y="2873"/>
          <a:ext cx="5896237" cy="534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570" tIns="56570" rIns="56570" bIns="5657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Segoe UI" panose="020B0502040204020203" pitchFamily="34" charset="0"/>
              <a:cs typeface="Segoe UI" panose="020B0502040204020203" pitchFamily="34" charset="0"/>
            </a:rPr>
            <a:t>Food &amp; Events Services</a:t>
          </a:r>
        </a:p>
      </dsp:txBody>
      <dsp:txXfrm>
        <a:off x="617366" y="2873"/>
        <a:ext cx="5896237" cy="534516"/>
      </dsp:txXfrm>
    </dsp:sp>
    <dsp:sp modelId="{559C0DE2-C448-4799-9138-B18EC3BAB86A}">
      <dsp:nvSpPr>
        <dsp:cNvPr id="0" name=""/>
        <dsp:cNvSpPr/>
      </dsp:nvSpPr>
      <dsp:spPr>
        <a:xfrm>
          <a:off x="0" y="671019"/>
          <a:ext cx="6513603" cy="53451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54CB9F-8207-42BC-AD41-7FC8E79C648C}">
      <dsp:nvSpPr>
        <dsp:cNvPr id="0" name=""/>
        <dsp:cNvSpPr/>
      </dsp:nvSpPr>
      <dsp:spPr>
        <a:xfrm>
          <a:off x="161691" y="791285"/>
          <a:ext cx="293983" cy="293983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F08AA4-D8AE-4BE4-A2A9-9823F4EA1D45}">
      <dsp:nvSpPr>
        <dsp:cNvPr id="0" name=""/>
        <dsp:cNvSpPr/>
      </dsp:nvSpPr>
      <dsp:spPr>
        <a:xfrm>
          <a:off x="617366" y="671019"/>
          <a:ext cx="5896237" cy="534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570" tIns="56570" rIns="56570" bIns="5657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Segoe UI" panose="020B0502040204020203" pitchFamily="34" charset="0"/>
              <a:cs typeface="Segoe UI" panose="020B0502040204020203" pitchFamily="34" charset="0"/>
            </a:rPr>
            <a:t>Janitorial</a:t>
          </a:r>
        </a:p>
      </dsp:txBody>
      <dsp:txXfrm>
        <a:off x="617366" y="671019"/>
        <a:ext cx="5896237" cy="534516"/>
      </dsp:txXfrm>
    </dsp:sp>
    <dsp:sp modelId="{60EEBE89-9834-4C2D-BF01-77306D096B89}">
      <dsp:nvSpPr>
        <dsp:cNvPr id="0" name=""/>
        <dsp:cNvSpPr/>
      </dsp:nvSpPr>
      <dsp:spPr>
        <a:xfrm>
          <a:off x="0" y="1339164"/>
          <a:ext cx="6513603" cy="53451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08F6E2-00A8-4413-8342-A8CD4711B33F}">
      <dsp:nvSpPr>
        <dsp:cNvPr id="0" name=""/>
        <dsp:cNvSpPr/>
      </dsp:nvSpPr>
      <dsp:spPr>
        <a:xfrm>
          <a:off x="161691" y="1459430"/>
          <a:ext cx="293983" cy="293983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16A331-8FDB-4A1E-ACBA-ACA3ABA75AB2}">
      <dsp:nvSpPr>
        <dsp:cNvPr id="0" name=""/>
        <dsp:cNvSpPr/>
      </dsp:nvSpPr>
      <dsp:spPr>
        <a:xfrm>
          <a:off x="617366" y="1339164"/>
          <a:ext cx="5896237" cy="534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570" tIns="56570" rIns="56570" bIns="5657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Segoe UI" panose="020B0502040204020203" pitchFamily="34" charset="0"/>
              <a:cs typeface="Segoe UI" panose="020B0502040204020203" pitchFamily="34" charset="0"/>
            </a:rPr>
            <a:t>Facilities Management</a:t>
          </a:r>
        </a:p>
      </dsp:txBody>
      <dsp:txXfrm>
        <a:off x="617366" y="1339164"/>
        <a:ext cx="5896237" cy="534516"/>
      </dsp:txXfrm>
    </dsp:sp>
    <dsp:sp modelId="{61E88571-2A7E-406B-A5AC-C5B87B3BE555}">
      <dsp:nvSpPr>
        <dsp:cNvPr id="0" name=""/>
        <dsp:cNvSpPr/>
      </dsp:nvSpPr>
      <dsp:spPr>
        <a:xfrm>
          <a:off x="0" y="2007309"/>
          <a:ext cx="6513603" cy="53451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767919-B8C5-45CE-A601-59D365F42FB1}">
      <dsp:nvSpPr>
        <dsp:cNvPr id="0" name=""/>
        <dsp:cNvSpPr/>
      </dsp:nvSpPr>
      <dsp:spPr>
        <a:xfrm>
          <a:off x="161691" y="2127575"/>
          <a:ext cx="293983" cy="29398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5D652A-6F66-417C-B62C-787FC2499EB6}">
      <dsp:nvSpPr>
        <dsp:cNvPr id="0" name=""/>
        <dsp:cNvSpPr/>
      </dsp:nvSpPr>
      <dsp:spPr>
        <a:xfrm>
          <a:off x="617366" y="2007309"/>
          <a:ext cx="5896237" cy="534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570" tIns="56570" rIns="56570" bIns="5657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Segoe UI" panose="020B0502040204020203" pitchFamily="34" charset="0"/>
              <a:cs typeface="Segoe UI" panose="020B0502040204020203" pitchFamily="34" charset="0"/>
            </a:rPr>
            <a:t>Lobby/Reception</a:t>
          </a:r>
        </a:p>
      </dsp:txBody>
      <dsp:txXfrm>
        <a:off x="617366" y="2007309"/>
        <a:ext cx="5896237" cy="534516"/>
      </dsp:txXfrm>
    </dsp:sp>
    <dsp:sp modelId="{2B584A0D-2425-438C-A55D-00F4F86D3E2F}">
      <dsp:nvSpPr>
        <dsp:cNvPr id="0" name=""/>
        <dsp:cNvSpPr/>
      </dsp:nvSpPr>
      <dsp:spPr>
        <a:xfrm>
          <a:off x="0" y="2675454"/>
          <a:ext cx="6513603" cy="53451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C5B1D0-32DF-417B-89FC-436E72FF48AA}">
      <dsp:nvSpPr>
        <dsp:cNvPr id="0" name=""/>
        <dsp:cNvSpPr/>
      </dsp:nvSpPr>
      <dsp:spPr>
        <a:xfrm>
          <a:off x="161691" y="2795721"/>
          <a:ext cx="293983" cy="293983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83EEC1-F58A-4714-9DEC-68509688E79E}">
      <dsp:nvSpPr>
        <dsp:cNvPr id="0" name=""/>
        <dsp:cNvSpPr/>
      </dsp:nvSpPr>
      <dsp:spPr>
        <a:xfrm>
          <a:off x="617366" y="2675454"/>
          <a:ext cx="5896237" cy="534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570" tIns="56570" rIns="56570" bIns="5657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Segoe UI" panose="020B0502040204020203" pitchFamily="34" charset="0"/>
              <a:cs typeface="Segoe UI" panose="020B0502040204020203" pitchFamily="34" charset="0"/>
            </a:rPr>
            <a:t>Mail &amp; Package Handling</a:t>
          </a:r>
        </a:p>
      </dsp:txBody>
      <dsp:txXfrm>
        <a:off x="617366" y="2675454"/>
        <a:ext cx="5896237" cy="534516"/>
      </dsp:txXfrm>
    </dsp:sp>
    <dsp:sp modelId="{3A9958E4-BDE8-4733-AD17-A16D98E33B44}">
      <dsp:nvSpPr>
        <dsp:cNvPr id="0" name=""/>
        <dsp:cNvSpPr/>
      </dsp:nvSpPr>
      <dsp:spPr>
        <a:xfrm>
          <a:off x="0" y="3343600"/>
          <a:ext cx="6513603" cy="53451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DC95D4-739A-46CB-B2CE-02C3A7A03402}">
      <dsp:nvSpPr>
        <dsp:cNvPr id="0" name=""/>
        <dsp:cNvSpPr/>
      </dsp:nvSpPr>
      <dsp:spPr>
        <a:xfrm>
          <a:off x="161691" y="3463866"/>
          <a:ext cx="293983" cy="29398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68F4DF-A18D-461E-8D92-508498AB1E91}">
      <dsp:nvSpPr>
        <dsp:cNvPr id="0" name=""/>
        <dsp:cNvSpPr/>
      </dsp:nvSpPr>
      <dsp:spPr>
        <a:xfrm>
          <a:off x="617366" y="3343600"/>
          <a:ext cx="5896237" cy="534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570" tIns="56570" rIns="56570" bIns="5657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Segoe UI" panose="020B0502040204020203" pitchFamily="34" charset="0"/>
              <a:cs typeface="Segoe UI" panose="020B0502040204020203" pitchFamily="34" charset="0"/>
            </a:rPr>
            <a:t>First Aid Equipment</a:t>
          </a:r>
        </a:p>
      </dsp:txBody>
      <dsp:txXfrm>
        <a:off x="617366" y="3343600"/>
        <a:ext cx="5896237" cy="534516"/>
      </dsp:txXfrm>
    </dsp:sp>
    <dsp:sp modelId="{E3926377-CBA6-4A76-B51A-835A8399D7FF}">
      <dsp:nvSpPr>
        <dsp:cNvPr id="0" name=""/>
        <dsp:cNvSpPr/>
      </dsp:nvSpPr>
      <dsp:spPr>
        <a:xfrm>
          <a:off x="0" y="4011745"/>
          <a:ext cx="6513603" cy="53451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7ABB9F-E9E6-4EA5-A04C-56157FDBF4BD}">
      <dsp:nvSpPr>
        <dsp:cNvPr id="0" name=""/>
        <dsp:cNvSpPr/>
      </dsp:nvSpPr>
      <dsp:spPr>
        <a:xfrm>
          <a:off x="161691" y="4132011"/>
          <a:ext cx="293983" cy="29398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B1FDFD-ECCC-48D1-801A-2068301587AC}">
      <dsp:nvSpPr>
        <dsp:cNvPr id="0" name=""/>
        <dsp:cNvSpPr/>
      </dsp:nvSpPr>
      <dsp:spPr>
        <a:xfrm>
          <a:off x="617366" y="4011745"/>
          <a:ext cx="5896237" cy="534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570" tIns="56570" rIns="56570" bIns="5657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Segoe UI" panose="020B0502040204020203" pitchFamily="34" charset="0"/>
              <a:cs typeface="Segoe UI" panose="020B0502040204020203" pitchFamily="34" charset="0"/>
            </a:rPr>
            <a:t>Audio Visual</a:t>
          </a:r>
        </a:p>
      </dsp:txBody>
      <dsp:txXfrm>
        <a:off x="617366" y="4011745"/>
        <a:ext cx="5896237" cy="534516"/>
      </dsp:txXfrm>
    </dsp:sp>
    <dsp:sp modelId="{9F258236-79A7-4B2C-B5A6-826925F84E1C}">
      <dsp:nvSpPr>
        <dsp:cNvPr id="0" name=""/>
        <dsp:cNvSpPr/>
      </dsp:nvSpPr>
      <dsp:spPr>
        <a:xfrm>
          <a:off x="0" y="4679890"/>
          <a:ext cx="6513603" cy="53451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610285-D22A-4719-8FD0-57E5DBA1CB76}">
      <dsp:nvSpPr>
        <dsp:cNvPr id="0" name=""/>
        <dsp:cNvSpPr/>
      </dsp:nvSpPr>
      <dsp:spPr>
        <a:xfrm>
          <a:off x="161691" y="4800156"/>
          <a:ext cx="293983" cy="29398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C7F150-C040-4355-B6D6-83074EF10653}">
      <dsp:nvSpPr>
        <dsp:cNvPr id="0" name=""/>
        <dsp:cNvSpPr/>
      </dsp:nvSpPr>
      <dsp:spPr>
        <a:xfrm>
          <a:off x="617366" y="4679890"/>
          <a:ext cx="5896237" cy="534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570" tIns="56570" rIns="56570" bIns="5657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Segoe UI" panose="020B0502040204020203" pitchFamily="34" charset="0"/>
              <a:cs typeface="Segoe UI" panose="020B0502040204020203" pitchFamily="34" charset="0"/>
            </a:rPr>
            <a:t>Landscaping</a:t>
          </a:r>
        </a:p>
      </dsp:txBody>
      <dsp:txXfrm>
        <a:off x="617366" y="4679890"/>
        <a:ext cx="5896237" cy="534516"/>
      </dsp:txXfrm>
    </dsp:sp>
    <dsp:sp modelId="{4046623B-0F30-4D70-9C62-28EDD91CEF6A}">
      <dsp:nvSpPr>
        <dsp:cNvPr id="0" name=""/>
        <dsp:cNvSpPr/>
      </dsp:nvSpPr>
      <dsp:spPr>
        <a:xfrm>
          <a:off x="0" y="5350909"/>
          <a:ext cx="6513603" cy="53451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DC09CE-A3B3-4F40-A61F-AD1BC651146A}">
      <dsp:nvSpPr>
        <dsp:cNvPr id="0" name=""/>
        <dsp:cNvSpPr/>
      </dsp:nvSpPr>
      <dsp:spPr>
        <a:xfrm>
          <a:off x="161691" y="5468302"/>
          <a:ext cx="293983" cy="29398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987FB2-1A11-4D39-8403-A2CF81DF715E}">
      <dsp:nvSpPr>
        <dsp:cNvPr id="0" name=""/>
        <dsp:cNvSpPr/>
      </dsp:nvSpPr>
      <dsp:spPr>
        <a:xfrm>
          <a:off x="617366" y="5348036"/>
          <a:ext cx="5896237" cy="534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570" tIns="56570" rIns="56570" bIns="5657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Segoe UI" panose="020B0502040204020203" pitchFamily="34" charset="0"/>
              <a:cs typeface="Segoe UI" panose="020B0502040204020203" pitchFamily="34" charset="0"/>
            </a:rPr>
            <a:t>Ideas?</a:t>
          </a:r>
        </a:p>
      </dsp:txBody>
      <dsp:txXfrm>
        <a:off x="617366" y="5348036"/>
        <a:ext cx="5896237" cy="5345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10F30-7AE3-46EE-B390-3406B1D87754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92D7C-67F8-4E83-8FBF-5C0D83285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58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en-US" dirty="0"/>
              <a:t>GILLIAN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brief overview of the program for those maybe not familiar,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an overview of our currently placed positions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types of positions that we currently offer in this program. 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Q&amp;A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F6AE1-D98F-4C63-8BA0-481A71143B2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007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 to Program Overview video on @CREMicrosoft on YouTube: https://youtu.be/f-skHDKAwI8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92D7C-67F8-4E83-8FBF-5C0D832852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52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Gillian</a:t>
            </a:r>
          </a:p>
          <a:p>
            <a:endParaRPr lang="en-US"/>
          </a:p>
          <a:p>
            <a:r>
              <a:rPr lang="en-US"/>
              <a:t>Core values of Supported Employment</a:t>
            </a:r>
          </a:p>
          <a:p>
            <a:endParaRPr lang="en-US"/>
          </a:p>
          <a:p>
            <a:r>
              <a:rPr lang="en-US" err="1"/>
              <a:t>Fahti</a:t>
            </a:r>
            <a:r>
              <a:rPr lang="en-US"/>
              <a:t> Mohammed, MV Transportation, utility worker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F6AE1-D98F-4C63-8BA0-481A71143B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815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Gillian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Role of CBRE globally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Partnership with Sodexo in EMEA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F6AE1-D98F-4C63-8BA0-481A71143B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9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Target was 200 hires</a:t>
            </a:r>
          </a:p>
          <a:p>
            <a:r>
              <a:rPr lang="en-US" dirty="0"/>
              <a:t>30+ job types</a:t>
            </a:r>
          </a:p>
          <a:p>
            <a:r>
              <a:rPr lang="en-US" dirty="0"/>
              <a:t>Very low attrition rate – people move on to new jobs, some move away, go to school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92D7C-67F8-4E83-8FBF-5C0D8328523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59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Gillian</a:t>
            </a:r>
          </a:p>
          <a:p>
            <a:r>
              <a:rPr lang="en-US" dirty="0"/>
              <a:t>Microsoft if highly outsourced in Real Estate &amp; Facilities</a:t>
            </a:r>
          </a:p>
          <a:p>
            <a:r>
              <a:rPr lang="en-US" dirty="0"/>
              <a:t>55,000 people work on the HQ campus in Redmond Washington</a:t>
            </a:r>
          </a:p>
          <a:p>
            <a:r>
              <a:rPr lang="en-US" dirty="0"/>
              <a:t>Many of those employees work for vendors to Microsoft in RE&amp;F</a:t>
            </a:r>
          </a:p>
          <a:p>
            <a:r>
              <a:rPr lang="en-US" dirty="0"/>
              <a:t>HUGE OPPORTUNITY to increase job opportunities for ppl with disabilities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92D7C-67F8-4E83-8FBF-5C0D8328523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16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 time </a:t>
            </a:r>
          </a:p>
          <a:p>
            <a:r>
              <a:rPr lang="en-US" dirty="0"/>
              <a:t>full time </a:t>
            </a:r>
          </a:p>
          <a:p>
            <a:r>
              <a:rPr lang="en-US" dirty="0"/>
              <a:t>going rate – at least minimum wage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264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information on website is open source and free to the public</a:t>
            </a:r>
          </a:p>
          <a:p>
            <a:r>
              <a:rPr lang="en-US" dirty="0"/>
              <a:t>Feel free to contact me/Brian if you’d like us to talk about the program to businesses you are working with.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72C6CD-1DEA-304C-B812-D4270AAD79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211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36FDE-5802-4944-B325-88376726FD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A142C-F516-43E1-B58B-16C5A77F6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B8636-F559-4D22-83D6-241A20E48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2F63-F5ED-4CC8-9C9B-0108AF681CDE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325DE-B038-4F73-913A-21DD7E1F9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0E558D-DEBC-484E-997C-51412E425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95D49-C682-4653-8371-BAF8AF3B7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50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0EC72-82DA-483C-9029-10E8F08E5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CED2B0-069E-45D8-89DA-5A4B9BAE7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D3B39B-08F7-4064-87BE-BFBDCF8F4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2F63-F5ED-4CC8-9C9B-0108AF681CDE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13910-D378-4EFD-B21B-77E85C2E4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5C74F-8990-4B32-B1B3-1AA7F2CD6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95D49-C682-4653-8371-BAF8AF3B7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805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39579D-53E4-4535-BE2D-528EDEDF8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CB2595-A955-47AA-ADB8-031AD0AA26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381CD-C9F1-4DB0-BFF7-4A0A66D68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2F63-F5ED-4CC8-9C9B-0108AF681CDE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B67C5-716D-49CF-A6B5-756D3D711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CC9047-E088-443F-88FD-E33221240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95D49-C682-4653-8371-BAF8AF3B7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706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Page heading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534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572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D88DA-6726-4DD8-8D48-B333AEF76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9A332-BF00-4BC2-BA31-D6C1F126F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D22DA-F906-4CC4-B2C1-12A62A699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2F63-F5ED-4CC8-9C9B-0108AF681CDE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6E40D-E279-4FDB-8E40-F04FF3F7B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73E27-ADEA-411A-9B26-1216E93C5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95D49-C682-4653-8371-BAF8AF3B7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330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B7423-0642-4CBC-82CE-E6F098582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CF386-3B1A-4EF5-A41B-859A95F0B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9A40E-7C26-43BB-BE87-BAC60B3D7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2F63-F5ED-4CC8-9C9B-0108AF681CDE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34722-1232-423A-97A5-483C701ED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163FD-D28D-4ED1-B997-C552E887E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95D49-C682-4653-8371-BAF8AF3B7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35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23E87-4DE8-4394-8259-16DB16D31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4D36C-B678-4F18-9FBE-932E06823A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78096C-0E4A-436A-B0A3-E33C3B3C6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24ABED-98C4-463A-9CF3-EB8528EB7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2F63-F5ED-4CC8-9C9B-0108AF681CDE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783BB-4AFF-44BE-96AF-50FD0267A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1ECA70-BCAC-47FF-8D8C-FC1AC8F61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95D49-C682-4653-8371-BAF8AF3B7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23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8F832-B70D-4905-BFF7-CD66DDE2D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CACF7D-E288-4617-BFED-DC75F6EF6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FEE45D-6853-4A4E-99B5-2F8E29652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FA5B84-C20F-4961-B7D5-96EEEEC045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1F48E0-80F2-4533-8AAB-63A2D4DD80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0E00AB-6E47-4467-86BD-44B5E0DFA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2F63-F5ED-4CC8-9C9B-0108AF681CDE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F3830C-CD24-4FEB-B112-A880FFCEF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0BA5B0-381A-4C97-BADF-BFDECB9F4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95D49-C682-4653-8371-BAF8AF3B7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302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3D121-9E42-4ACA-80A8-F341DA626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7945CB-C76F-4E68-802D-F400541F8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2F63-F5ED-4CC8-9C9B-0108AF681CDE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64109F-628E-432D-A4AD-EFE702732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D94BF9-2F09-4738-AB2D-C0D69CB9D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95D49-C682-4653-8371-BAF8AF3B7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124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5C12A7-77EB-48B0-8330-45E2B9F5D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2F63-F5ED-4CC8-9C9B-0108AF681CDE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2D9263-F014-41E4-99D4-DB4D1C746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A499F-ECEB-4CE2-BC05-818F92C47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95D49-C682-4653-8371-BAF8AF3B7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235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CD31E-E705-43C0-A2D0-6AD336116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93867-0B2E-4958-8141-AE7C194EA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991ED6-7BDD-44B8-9D01-E067CF16BB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84C511-ED34-4B2D-B4DD-E7D21CB3E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2F63-F5ED-4CC8-9C9B-0108AF681CDE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0B3003-F9F9-4476-B6A8-E7302F7A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B1B759-E701-4EBA-84D8-B469EF4F2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95D49-C682-4653-8371-BAF8AF3B7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581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A1AB8-B6E1-41E6-9D54-E2B5B1EF8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E58CA7-301E-4475-ADBF-9CEDD6B3B3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8E285E-20B2-441E-85D9-D731AD999C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9FBB32-95A3-487F-8339-1D26632E6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2F63-F5ED-4CC8-9C9B-0108AF681CDE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0B622D-24B9-430E-8F8C-075F56E4D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25399E-1AD6-48A9-B275-CD28DC6A4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95D49-C682-4653-8371-BAF8AF3B7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24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4488F5-CC4E-4908-B79E-3DAFDDB87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36D9C9-3A23-452F-A916-61825F1668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F80D7-677B-49AC-A249-6721E9823E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F2F63-F5ED-4CC8-9C9B-0108AF681CDE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42813-F652-4E9A-8AF5-996536895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7DD3F-14A4-4CD1-A80B-F83A4983DF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95D49-C682-4653-8371-BAF8AF3B7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63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18" Type="http://schemas.openxmlformats.org/officeDocument/2006/relationships/image" Target="../media/image34.png"/><Relationship Id="rId3" Type="http://schemas.openxmlformats.org/officeDocument/2006/relationships/hyperlink" Target="mailto:v-gimagu@microsoft.com" TargetMode="External"/><Relationship Id="rId7" Type="http://schemas.openxmlformats.org/officeDocument/2006/relationships/hyperlink" Target="https://www.youtube.com/watch?v=JDprkb8LaVc" TargetMode="External"/><Relationship Id="rId12" Type="http://schemas.openxmlformats.org/officeDocument/2006/relationships/hyperlink" Target="https://www.youtube.com/watch?v=ZkQ-7gbTmbY&amp;feature=youtu.be" TargetMode="External"/><Relationship Id="rId17" Type="http://schemas.openxmlformats.org/officeDocument/2006/relationships/image" Target="../media/image33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svg"/><Relationship Id="rId11" Type="http://schemas.openxmlformats.org/officeDocument/2006/relationships/image" Target="../media/image29.jpeg"/><Relationship Id="rId5" Type="http://schemas.openxmlformats.org/officeDocument/2006/relationships/image" Target="../media/image25.png"/><Relationship Id="rId15" Type="http://schemas.openxmlformats.org/officeDocument/2006/relationships/image" Target="../media/image31.png"/><Relationship Id="rId10" Type="http://schemas.openxmlformats.org/officeDocument/2006/relationships/hyperlink" Target="https://www.youtube.com/watch?v=VUocaNiyBFw" TargetMode="External"/><Relationship Id="rId4" Type="http://schemas.openxmlformats.org/officeDocument/2006/relationships/hyperlink" Target="mailto:v-zoport@microsoft.com" TargetMode="External"/><Relationship Id="rId9" Type="http://schemas.openxmlformats.org/officeDocument/2006/relationships/image" Target="../media/image28.jpeg"/><Relationship Id="rId14" Type="http://schemas.openxmlformats.org/officeDocument/2006/relationships/hyperlink" Target="https://www.youtube.com/watch?v=VtvpTb04dE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4B742-D22D-41C7-9F20-8C78554CB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745" y="524485"/>
            <a:ext cx="6869577" cy="671268"/>
          </a:xfrm>
        </p:spPr>
        <p:txBody>
          <a:bodyPr>
            <a:normAutofit/>
          </a:bodyPr>
          <a:lstStyle/>
          <a:p>
            <a:pPr algn="l"/>
            <a:r>
              <a:rPr lang="en-US" sz="3200" b="1" spc="-102" dirty="0">
                <a:ln w="3175">
                  <a:noFill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Introductions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A4F83-6111-4B20-A6D8-66CFDD347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32023" y="5242284"/>
            <a:ext cx="3214836" cy="1179810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16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Zoe Porter </a:t>
            </a:r>
          </a:p>
          <a:p>
            <a:pPr algn="l">
              <a:lnSpc>
                <a:spcPct val="100000"/>
              </a:lnSpc>
            </a:pPr>
            <a:r>
              <a:rPr lang="en-GB" sz="1600" dirty="0">
                <a:effectLst/>
                <a:latin typeface="Segoe UI" panose="020B0502040204020203" pitchFamily="34" charset="0"/>
                <a:ea typeface="Clan"/>
                <a:cs typeface="Segoe UI" panose="020B0502040204020203" pitchFamily="34" charset="0"/>
              </a:rPr>
              <a:t>EMEA - HR Business Partner Sodexo @ Microsoft</a:t>
            </a:r>
            <a:endParaRPr lang="en-US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3854CDAE-EA46-46AD-B7AE-C299CDEBC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20" y="1336429"/>
            <a:ext cx="2401359" cy="36020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E02D18-1D29-4755-86F6-0B0ADCA2B792}"/>
              </a:ext>
            </a:extLst>
          </p:cNvPr>
          <p:cNvSpPr txBox="1"/>
          <p:nvPr/>
        </p:nvSpPr>
        <p:spPr>
          <a:xfrm>
            <a:off x="4425533" y="5242284"/>
            <a:ext cx="3214835" cy="1179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  <a:buClr>
                <a:srgbClr val="DF1995"/>
              </a:buClr>
            </a:pPr>
            <a:r>
              <a:rPr lang="en-GB" sz="16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Gillian Maguire</a:t>
            </a:r>
          </a:p>
          <a:p>
            <a:pPr marR="0" lvl="0">
              <a:spcBef>
                <a:spcPts val="0"/>
              </a:spcBef>
              <a:spcAft>
                <a:spcPts val="800"/>
              </a:spcAft>
              <a:buClr>
                <a:srgbClr val="DF1995"/>
              </a:buClr>
            </a:pPr>
            <a:r>
              <a:rPr lang="en-GB" sz="16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Supported Employment Program Manager  </a:t>
            </a:r>
            <a:br>
              <a:rPr lang="en-GB" sz="16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r>
              <a:rPr lang="en-GB" sz="16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CBRE @ Microsoft</a:t>
            </a:r>
            <a:endParaRPr lang="en-US" sz="1600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 descr="A person with long hair&#10;&#10;Description automatically generated with low confidence">
            <a:extLst>
              <a:ext uri="{FF2B5EF4-FFF2-40B4-BE49-F238E27FC236}">
                <a16:creationId xmlns:a16="http://schemas.microsoft.com/office/drawing/2014/main" id="{8B8FF9CE-A2FE-4625-A4B2-EF264CCEFE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023" y="1336429"/>
            <a:ext cx="2764705" cy="36020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818F3D1-E12D-49C4-B28E-0F6E39758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689" y="1336429"/>
            <a:ext cx="2413736" cy="36020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190DC0-1A09-4770-8E76-86B4F3B7DBE3}"/>
              </a:ext>
            </a:extLst>
          </p:cNvPr>
          <p:cNvSpPr txBox="1"/>
          <p:nvPr/>
        </p:nvSpPr>
        <p:spPr>
          <a:xfrm>
            <a:off x="1041764" y="5242284"/>
            <a:ext cx="29879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Brian Collins</a:t>
            </a:r>
          </a:p>
          <a:p>
            <a:r>
              <a:rPr lang="en-US" dirty="0"/>
              <a:t>Senior Manager</a:t>
            </a:r>
          </a:p>
          <a:p>
            <a:r>
              <a:rPr lang="en-US" dirty="0"/>
              <a:t>Real Estate &amp; Facilities</a:t>
            </a:r>
          </a:p>
          <a:p>
            <a:r>
              <a:rPr lang="en-US" dirty="0"/>
              <a:t>Microsoft Corporation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394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03" y="191123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spc="-102" dirty="0">
                <a:ln w="3175">
                  <a:noFill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Learn more and Q&amp;A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6426ECF-3C73-4736-A4E0-724E1E66C6DD}"/>
              </a:ext>
            </a:extLst>
          </p:cNvPr>
          <p:cNvSpPr txBox="1">
            <a:spLocks/>
          </p:cNvSpPr>
          <p:nvPr/>
        </p:nvSpPr>
        <p:spPr>
          <a:xfrm>
            <a:off x="7046103" y="5658351"/>
            <a:ext cx="4268724" cy="930913"/>
          </a:xfrm>
          <a:prstGeom prst="rect">
            <a:avLst/>
          </a:prstGeom>
        </p:spPr>
        <p:txBody>
          <a:bodyPr vert="horz" lIns="89642" tIns="44821" rIns="89642" bIns="44821" rtlCol="0">
            <a:normAutofit/>
          </a:bodyPr>
          <a:lstStyle>
            <a:lvl1pPr marL="233149" indent="-233149" algn="l" defTabSz="932597" rtl="0" eaLnBrk="1" latinLnBrk="0" hangingPunct="1">
              <a:lnSpc>
                <a:spcPct val="90000"/>
              </a:lnSpc>
              <a:spcBef>
                <a:spcPts val="1020"/>
              </a:spcBef>
              <a:buFont typeface="Arial"/>
              <a:buChar char="•"/>
              <a:defRPr sz="2856" kern="1200">
                <a:solidFill>
                  <a:srgbClr val="262C65"/>
                </a:solidFill>
                <a:latin typeface="+mn-lt"/>
                <a:ea typeface="+mn-ea"/>
                <a:cs typeface="+mn-cs"/>
              </a:defRPr>
            </a:lvl1pPr>
            <a:lvl2pPr marL="699447" indent="-233149" algn="l" defTabSz="932597" rtl="0" eaLnBrk="1" latinLnBrk="0" hangingPunct="1">
              <a:lnSpc>
                <a:spcPct val="90000"/>
              </a:lnSpc>
              <a:spcBef>
                <a:spcPts val="510"/>
              </a:spcBef>
              <a:buFont typeface="Arial"/>
              <a:buChar char="•"/>
              <a:defRPr sz="2448" kern="1200">
                <a:solidFill>
                  <a:srgbClr val="262C65"/>
                </a:solidFill>
                <a:latin typeface="+mn-lt"/>
                <a:ea typeface="+mn-ea"/>
                <a:cs typeface="+mn-cs"/>
              </a:defRPr>
            </a:lvl2pPr>
            <a:lvl3pPr marL="1165746" indent="-233149" algn="l" defTabSz="932597" rtl="0" eaLnBrk="1" latinLnBrk="0" hangingPunct="1">
              <a:lnSpc>
                <a:spcPct val="90000"/>
              </a:lnSpc>
              <a:spcBef>
                <a:spcPts val="510"/>
              </a:spcBef>
              <a:buFont typeface="Arial"/>
              <a:buChar char="•"/>
              <a:defRPr sz="2040" kern="1200">
                <a:solidFill>
                  <a:srgbClr val="262C65"/>
                </a:solidFill>
                <a:latin typeface="+mn-lt"/>
                <a:ea typeface="+mn-ea"/>
                <a:cs typeface="+mn-cs"/>
              </a:defRPr>
            </a:lvl3pPr>
            <a:lvl4pPr marL="1632044" indent="-233149" algn="l" defTabSz="932597" rtl="0" eaLnBrk="1" latinLnBrk="0" hangingPunct="1">
              <a:lnSpc>
                <a:spcPct val="90000"/>
              </a:lnSpc>
              <a:spcBef>
                <a:spcPts val="510"/>
              </a:spcBef>
              <a:buFont typeface="Arial"/>
              <a:buChar char="•"/>
              <a:defRPr sz="1836" kern="1200">
                <a:solidFill>
                  <a:srgbClr val="262C65"/>
                </a:solidFill>
                <a:latin typeface="+mn-lt"/>
                <a:ea typeface="+mn-ea"/>
                <a:cs typeface="+mn-cs"/>
              </a:defRPr>
            </a:lvl4pPr>
            <a:lvl5pPr marL="2098342" indent="-233149" algn="l" defTabSz="932597" rtl="0" eaLnBrk="1" latinLnBrk="0" hangingPunct="1">
              <a:lnSpc>
                <a:spcPct val="90000"/>
              </a:lnSpc>
              <a:spcBef>
                <a:spcPts val="510"/>
              </a:spcBef>
              <a:buFont typeface="Arial"/>
              <a:buChar char="•"/>
              <a:defRPr sz="1836" kern="1200">
                <a:solidFill>
                  <a:srgbClr val="262C65"/>
                </a:solidFill>
                <a:latin typeface="+mn-lt"/>
                <a:ea typeface="+mn-ea"/>
                <a:cs typeface="+mn-cs"/>
              </a:defRPr>
            </a:lvl5pPr>
            <a:lvl6pPr marL="2564641" indent="-233149" algn="l" defTabSz="932597" rtl="0" eaLnBrk="1" latinLnBrk="0" hangingPunct="1">
              <a:lnSpc>
                <a:spcPct val="90000"/>
              </a:lnSpc>
              <a:spcBef>
                <a:spcPts val="510"/>
              </a:spcBef>
              <a:buFont typeface="Arial"/>
              <a:buChar char="•"/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0939" indent="-233149" algn="l" defTabSz="932597" rtl="0" eaLnBrk="1" latinLnBrk="0" hangingPunct="1">
              <a:lnSpc>
                <a:spcPct val="90000"/>
              </a:lnSpc>
              <a:spcBef>
                <a:spcPts val="510"/>
              </a:spcBef>
              <a:buFont typeface="Arial"/>
              <a:buChar char="•"/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237" indent="-233149" algn="l" defTabSz="932597" rtl="0" eaLnBrk="1" latinLnBrk="0" hangingPunct="1">
              <a:lnSpc>
                <a:spcPct val="90000"/>
              </a:lnSpc>
              <a:spcBef>
                <a:spcPts val="510"/>
              </a:spcBef>
              <a:buFont typeface="Arial"/>
              <a:buChar char="•"/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3535" indent="-233149" algn="l" defTabSz="932597" rtl="0" eaLnBrk="1" latinLnBrk="0" hangingPunct="1">
              <a:lnSpc>
                <a:spcPct val="90000"/>
              </a:lnSpc>
              <a:spcBef>
                <a:spcPts val="510"/>
              </a:spcBef>
              <a:buFont typeface="Arial"/>
              <a:buChar char="•"/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68" b="1" dirty="0">
                <a:solidFill>
                  <a:schemeClr val="tx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Gillian Maguire: </a:t>
            </a:r>
            <a:r>
              <a:rPr lang="en-US" sz="1568" b="1" dirty="0">
                <a:solidFill>
                  <a:schemeClr val="tx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v-gimagu@microsoft.com</a:t>
            </a:r>
            <a:endParaRPr lang="en-US" sz="1568" b="1" dirty="0">
              <a:solidFill>
                <a:schemeClr val="tx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sz="1568" b="1" dirty="0">
                <a:solidFill>
                  <a:schemeClr val="tx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Zoe Porter: </a:t>
            </a:r>
            <a:r>
              <a:rPr lang="en-US" sz="1568" b="1" dirty="0">
                <a:solidFill>
                  <a:schemeClr val="tx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4"/>
              </a:rPr>
              <a:t>v-zoport@microsoft.com</a:t>
            </a:r>
            <a:r>
              <a:rPr lang="en-US" sz="1568" b="1" dirty="0">
                <a:solidFill>
                  <a:schemeClr val="tx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0" indent="0">
              <a:buNone/>
            </a:pPr>
            <a:endParaRPr lang="en-US" sz="1568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2" name="Graphic 11" descr="Envelope">
            <a:extLst>
              <a:ext uri="{FF2B5EF4-FFF2-40B4-BE49-F238E27FC236}">
                <a16:creationId xmlns:a16="http://schemas.microsoft.com/office/drawing/2014/main" id="{AA920719-8684-4B55-85D1-5D347D2DA8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38466" y="5537140"/>
            <a:ext cx="520018" cy="582676"/>
          </a:xfrm>
          <a:prstGeom prst="rect">
            <a:avLst/>
          </a:prstGeom>
        </p:spPr>
      </p:pic>
      <p:grpSp>
        <p:nvGrpSpPr>
          <p:cNvPr id="13" name="Group 12" descr="A group of 4 screenshots are shown. They depict separate YouTube videos with a paused frame in each, and with a playbutton. ">
            <a:extLst>
              <a:ext uri="{FF2B5EF4-FFF2-40B4-BE49-F238E27FC236}">
                <a16:creationId xmlns:a16="http://schemas.microsoft.com/office/drawing/2014/main" id="{A5126750-EC78-42AB-B542-AAC5761FF105}"/>
              </a:ext>
            </a:extLst>
          </p:cNvPr>
          <p:cNvGrpSpPr/>
          <p:nvPr/>
        </p:nvGrpSpPr>
        <p:grpSpPr>
          <a:xfrm>
            <a:off x="6355179" y="1556950"/>
            <a:ext cx="5429935" cy="3744100"/>
            <a:chOff x="6496745" y="1268970"/>
            <a:chExt cx="5538816" cy="381917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7ED2DE-D51D-4EA7-8D4E-8D7B44FC29BC}"/>
                </a:ext>
              </a:extLst>
            </p:cNvPr>
            <p:cNvGrpSpPr/>
            <p:nvPr/>
          </p:nvGrpSpPr>
          <p:grpSpPr>
            <a:xfrm>
              <a:off x="6496745" y="1268970"/>
              <a:ext cx="2768089" cy="1877177"/>
              <a:chOff x="0" y="0"/>
              <a:chExt cx="1644534" cy="1115665"/>
            </a:xfrm>
          </p:grpSpPr>
          <p:pic>
            <p:nvPicPr>
              <p:cNvPr id="18" name="Picture 17" descr="Woman seated in an office building, smiles, with a play button">
                <a:hlinkClick r:id="rId7"/>
                <a:extLst>
                  <a:ext uri="{FF2B5EF4-FFF2-40B4-BE49-F238E27FC236}">
                    <a16:creationId xmlns:a16="http://schemas.microsoft.com/office/drawing/2014/main" id="{89E59B4E-84A6-4514-ACEB-75077CBBF2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/>
              <a:stretch/>
            </p:blipFill>
            <p:spPr>
              <a:xfrm>
                <a:off x="0" y="0"/>
                <a:ext cx="1644534" cy="1115665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3E9F6D4-34BD-41CA-97D3-1A4128A0978C}"/>
                  </a:ext>
                </a:extLst>
              </p:cNvPr>
              <p:cNvPicPr/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701437" y="439620"/>
                <a:ext cx="267429" cy="212015"/>
              </a:xfrm>
              <a:prstGeom prst="roundRect">
                <a:avLst/>
              </a:prstGeom>
              <a:ln w="38100" cap="sq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15" name="Picture 14" descr="Man wearing a hat and a reflective vest standing in a garden area with trees, with a play button">
              <a:hlinkClick r:id="rId10"/>
              <a:extLst>
                <a:ext uri="{FF2B5EF4-FFF2-40B4-BE49-F238E27FC236}">
                  <a16:creationId xmlns:a16="http://schemas.microsoft.com/office/drawing/2014/main" id="{6E464B3A-451E-4621-A546-67F3DC79C192}"/>
                </a:ext>
              </a:extLst>
            </p:cNvPr>
            <p:cNvPicPr/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07"/>
            <a:stretch/>
          </p:blipFill>
          <p:spPr bwMode="auto">
            <a:xfrm>
              <a:off x="6566332" y="3487767"/>
              <a:ext cx="2530580" cy="152377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" name="Picture 15" descr="Woman standing in a warehouse with a reflective vest, with a play button">
              <a:hlinkClick r:id="rId12"/>
              <a:extLst>
                <a:ext uri="{FF2B5EF4-FFF2-40B4-BE49-F238E27FC236}">
                  <a16:creationId xmlns:a16="http://schemas.microsoft.com/office/drawing/2014/main" id="{5576F262-70CD-4D8D-BD2D-B27BDBF32729}"/>
                </a:ext>
              </a:extLst>
            </p:cNvPr>
            <p:cNvPicPr/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90"/>
            <a:stretch/>
          </p:blipFill>
          <p:spPr bwMode="auto">
            <a:xfrm>
              <a:off x="9264834" y="1268971"/>
              <a:ext cx="2770727" cy="1744084"/>
            </a:xfrm>
            <a:prstGeom prst="rect">
              <a:avLst/>
            </a:prstGeom>
            <a:noFill/>
          </p:spPr>
        </p:pic>
        <p:pic>
          <p:nvPicPr>
            <p:cNvPr id="17" name="Picture 16" descr="Man standing in an office building adjusts his shirt, with a play button">
              <a:hlinkClick r:id="rId14"/>
              <a:extLst>
                <a:ext uri="{FF2B5EF4-FFF2-40B4-BE49-F238E27FC236}">
                  <a16:creationId xmlns:a16="http://schemas.microsoft.com/office/drawing/2014/main" id="{BCE54F23-7EA5-4420-8AED-04B353BF9BA8}"/>
                </a:ext>
              </a:extLst>
            </p:cNvPr>
            <p:cNvPicPr/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6" r="6845" b="12181"/>
            <a:stretch/>
          </p:blipFill>
          <p:spPr bwMode="auto">
            <a:xfrm>
              <a:off x="9264834" y="3447821"/>
              <a:ext cx="2687823" cy="1640326"/>
            </a:xfrm>
            <a:prstGeom prst="rect">
              <a:avLst/>
            </a:prstGeom>
            <a:noFill/>
          </p:spPr>
        </p:pic>
      </p:grpSp>
      <p:pic>
        <p:nvPicPr>
          <p:cNvPr id="20" name="Graphic 19" descr="Monitor">
            <a:extLst>
              <a:ext uri="{FF2B5EF4-FFF2-40B4-BE49-F238E27FC236}">
                <a16:creationId xmlns:a16="http://schemas.microsoft.com/office/drawing/2014/main" id="{38323EAF-111B-49FE-B13D-B2ACA74E39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65298" y="5535382"/>
            <a:ext cx="521587" cy="58443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A3EB7B8-DFF3-4A66-8391-8DD885965BD6}"/>
              </a:ext>
            </a:extLst>
          </p:cNvPr>
          <p:cNvSpPr/>
          <p:nvPr/>
        </p:nvSpPr>
        <p:spPr>
          <a:xfrm>
            <a:off x="1586885" y="5658351"/>
            <a:ext cx="39171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aka.ms/</a:t>
            </a:r>
            <a:r>
              <a:rPr lang="en-US" sz="2000" b="1" dirty="0" err="1">
                <a:solidFill>
                  <a:schemeClr val="tx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supportedemployment</a:t>
            </a:r>
            <a:endParaRPr lang="en-US" sz="2000" b="1" dirty="0">
              <a:solidFill>
                <a:schemeClr val="tx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8FEF9E-9421-45AD-8FD7-35B871F8189E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353" t="707"/>
          <a:stretch/>
        </p:blipFill>
        <p:spPr>
          <a:xfrm>
            <a:off x="1097322" y="1594924"/>
            <a:ext cx="4239932" cy="3656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02579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01921-4DE7-4A62-BBA6-7EFDB1751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61" y="573913"/>
            <a:ext cx="4354240" cy="592183"/>
          </a:xfrm>
        </p:spPr>
        <p:txBody>
          <a:bodyPr>
            <a:noAutofit/>
          </a:bodyPr>
          <a:lstStyle/>
          <a:p>
            <a:r>
              <a:rPr lang="en-US" sz="3200" b="1" spc="-102" dirty="0">
                <a:ln w="3175">
                  <a:noFill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Mission</a:t>
            </a:r>
            <a:endParaRPr lang="en-US" sz="2900" b="1" spc="-102" dirty="0">
              <a:ln w="3175">
                <a:noFill/>
              </a:ln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81AE7-E95E-4DAF-B033-7083885B9B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678738" y="514350"/>
            <a:ext cx="4513262" cy="5527675"/>
          </a:xfrm>
        </p:spPr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07CAD8-C6AA-48AB-A7E7-1556A202A89F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237961" y="1500908"/>
            <a:ext cx="4575254" cy="343845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kern="1200" cap="none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Partner with vendors and local employment agencies to make a substantial difference in the lives of people with intellectual/developmental disabilities, who might otherwise be overlooked in the job market.</a:t>
            </a:r>
          </a:p>
          <a:p>
            <a:endParaRPr lang="en-US" sz="3100" b="1" dirty="0">
              <a:highlight>
                <a:srgbClr val="FFFF00"/>
              </a:highlight>
              <a:latin typeface="Arial Narrow" panose="020B0606020202030204" pitchFamily="34" charset="0"/>
              <a:cs typeface="Segoe UI"/>
            </a:endParaRPr>
          </a:p>
          <a:p>
            <a:pPr marL="0" indent="0">
              <a:buNone/>
            </a:pPr>
            <a:endParaRPr lang="en-US" sz="3100" dirty="0">
              <a:latin typeface="Arial Narrow" panose="020B0606020202030204" pitchFamily="34" charset="0"/>
              <a:cs typeface="Segoe U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F56D67-B860-4111-92B9-38C8A4364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176" y="0"/>
            <a:ext cx="6839824" cy="6872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E70203-B0CA-4626-91D5-E10E2CDCE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55" y="4470171"/>
            <a:ext cx="4947585" cy="231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94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491A19-A889-4601-882B-5950721E6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Program Overview Video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1DD964-FC9E-4426-9CBD-40BCE1068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316" y="1427529"/>
            <a:ext cx="6780700" cy="400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85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02D8F-3A23-4258-A2F0-B1E0332864F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755565" y="1500203"/>
            <a:ext cx="6895317" cy="5145882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2800" kern="1200" cap="none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Real jobs</a:t>
            </a:r>
          </a:p>
          <a:p>
            <a:pPr marL="457200" indent="-4572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2800" kern="1200" cap="none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Real wages</a:t>
            </a:r>
          </a:p>
          <a:p>
            <a:pPr marL="457200" indent="-4572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2800" kern="1200" cap="none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Working alongside non-disabled peers</a:t>
            </a:r>
          </a:p>
          <a:p>
            <a:pPr marL="457200" indent="-4572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2800" kern="1200" cap="none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Variety of roles</a:t>
            </a:r>
          </a:p>
          <a:p>
            <a:pPr marL="457200" indent="-4572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2800" kern="1200" cap="none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Full-and part-time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endParaRPr lang="en-US" sz="3000" kern="1200" cap="none" dirty="0">
              <a:solidFill>
                <a:schemeClr val="tx1"/>
              </a:solidFill>
              <a:latin typeface="Arnhem Pro Bln Ita"/>
              <a:cs typeface="Segoe UI"/>
            </a:endParaRPr>
          </a:p>
          <a:p>
            <a:endParaRPr lang="en-US" dirty="0">
              <a:latin typeface="Arnhem Pro Bln Ita"/>
              <a:cs typeface="Segoe U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6419EA-13B8-43ED-B5E7-4F42027DBA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1"/>
          <a:stretch/>
        </p:blipFill>
        <p:spPr>
          <a:xfrm rot="16200000">
            <a:off x="-542451" y="1743546"/>
            <a:ext cx="5656905" cy="45720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7DE1D8-10D2-4E6A-8E57-040362DAF1AC}"/>
              </a:ext>
            </a:extLst>
          </p:cNvPr>
          <p:cNvSpPr/>
          <p:nvPr/>
        </p:nvSpPr>
        <p:spPr>
          <a:xfrm>
            <a:off x="0" y="0"/>
            <a:ext cx="12191998" cy="1201093"/>
          </a:xfrm>
          <a:prstGeom prst="rect">
            <a:avLst/>
          </a:prstGeom>
          <a:solidFill>
            <a:srgbClr val="006A4D"/>
          </a:solidFill>
          <a:ln>
            <a:solidFill>
              <a:srgbClr val="006A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E563DF4C-E195-4018-871A-84863D779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45" y="385102"/>
            <a:ext cx="10948723" cy="430887"/>
          </a:xfrm>
        </p:spPr>
        <p:txBody>
          <a:bodyPr>
            <a:noAutofit/>
          </a:bodyPr>
          <a:lstStyle/>
          <a:p>
            <a:pPr lvl="0">
              <a:spcAft>
                <a:spcPct val="0"/>
              </a:spcAft>
            </a:pPr>
            <a:r>
              <a:rPr lang="en-US" sz="3200" b="1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Core Values of Supported Employment</a:t>
            </a:r>
          </a:p>
        </p:txBody>
      </p:sp>
    </p:spTree>
    <p:extLst>
      <p:ext uri="{BB962C8B-B14F-4D97-AF65-F5344CB8AC3E}">
        <p14:creationId xmlns:p14="http://schemas.microsoft.com/office/powerpoint/2010/main" val="427066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06217-193A-401B-BBCE-9D6178A6B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38" y="240257"/>
            <a:ext cx="10948723" cy="430887"/>
          </a:xfrm>
        </p:spPr>
        <p:txBody>
          <a:bodyPr>
            <a:noAutofit/>
          </a:bodyPr>
          <a:lstStyle/>
          <a:p>
            <a:pPr defTabSz="914192" fontAlgn="base">
              <a:lnSpc>
                <a:spcPct val="100000"/>
              </a:lnSpc>
              <a:spcAft>
                <a:spcPct val="0"/>
              </a:spcAft>
              <a:buClr>
                <a:schemeClr val="bg2"/>
              </a:buClr>
              <a:defRPr/>
            </a:pPr>
            <a:r>
              <a:rPr lang="en-US" sz="2900" b="1" spc="-102">
                <a:ln w="3175">
                  <a:noFill/>
                </a:ln>
                <a:solidFill>
                  <a:srgbClr val="3B2E58"/>
                </a:solidFill>
                <a:latin typeface="Segoe UI" panose="020B0502040204020203" pitchFamily="34" charset="0"/>
                <a:cs typeface="Segoe UI" pitchFamily="34" charset="0"/>
              </a:rPr>
              <a:t>Program management by CBRE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2384D5-F40F-45CF-868C-C41E89805BAB}"/>
              </a:ext>
            </a:extLst>
          </p:cNvPr>
          <p:cNvSpPr txBox="1"/>
          <p:nvPr/>
        </p:nvSpPr>
        <p:spPr>
          <a:xfrm>
            <a:off x="1827814" y="5295292"/>
            <a:ext cx="4298793" cy="148847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Relationship Management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Best Practice Sharing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Toolkits and Trainings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Quality Processes</a:t>
            </a:r>
          </a:p>
          <a:p>
            <a:endParaRPr lang="en-US" sz="1200" dirty="0">
              <a:solidFill>
                <a:schemeClr val="accent1"/>
              </a:solidFill>
              <a:latin typeface="Arnhem Pro Bln Ita"/>
              <a:cs typeface="Arnhem Pro Bln Ita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3B5360B-A289-42DA-BDE7-0E3FAF7F53E9}"/>
              </a:ext>
            </a:extLst>
          </p:cNvPr>
          <p:cNvSpPr txBox="1"/>
          <p:nvPr/>
        </p:nvSpPr>
        <p:spPr>
          <a:xfrm>
            <a:off x="6329620" y="5233207"/>
            <a:ext cx="5240741" cy="16115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Job Coaching Partner Recruitment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Tier 2 Vendor Partner Recruitment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Job Development Consultation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Story Amplification &amp; Celebrations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Global Expansion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E6DBA17-1691-43C0-9D85-7A6E0A478A31}"/>
              </a:ext>
            </a:extLst>
          </p:cNvPr>
          <p:cNvSpPr/>
          <p:nvPr/>
        </p:nvSpPr>
        <p:spPr>
          <a:xfrm>
            <a:off x="0" y="0"/>
            <a:ext cx="12191998" cy="1201093"/>
          </a:xfrm>
          <a:prstGeom prst="rect">
            <a:avLst/>
          </a:prstGeom>
          <a:solidFill>
            <a:srgbClr val="006A4D"/>
          </a:solidFill>
          <a:ln>
            <a:solidFill>
              <a:srgbClr val="006A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itle 2">
            <a:extLst>
              <a:ext uri="{FF2B5EF4-FFF2-40B4-BE49-F238E27FC236}">
                <a16:creationId xmlns:a16="http://schemas.microsoft.com/office/drawing/2014/main" id="{2E877461-F29E-447A-89D9-CD980D382E95}"/>
              </a:ext>
            </a:extLst>
          </p:cNvPr>
          <p:cNvSpPr txBox="1">
            <a:spLocks/>
          </p:cNvSpPr>
          <p:nvPr/>
        </p:nvSpPr>
        <p:spPr>
          <a:xfrm>
            <a:off x="195222" y="385102"/>
            <a:ext cx="10948723" cy="430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Program Management – CBRE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AFC0DD-AE18-4D29-877D-8BEE5E243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948" y="1262788"/>
            <a:ext cx="9054102" cy="381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411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7985B439-E81B-4621-8C11-314742C6CEE2}"/>
              </a:ext>
            </a:extLst>
          </p:cNvPr>
          <p:cNvSpPr/>
          <p:nvPr/>
        </p:nvSpPr>
        <p:spPr>
          <a:xfrm>
            <a:off x="6080257" y="4562068"/>
            <a:ext cx="1669046" cy="16690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1E3EECF-DE09-4DFC-B345-9B2FEB9BBF46}"/>
              </a:ext>
            </a:extLst>
          </p:cNvPr>
          <p:cNvSpPr/>
          <p:nvPr/>
        </p:nvSpPr>
        <p:spPr>
          <a:xfrm>
            <a:off x="2406615" y="4562068"/>
            <a:ext cx="1669046" cy="16690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6">
            <a:extLst>
              <a:ext uri="{FF2B5EF4-FFF2-40B4-BE49-F238E27FC236}">
                <a16:creationId xmlns:a16="http://schemas.microsoft.com/office/drawing/2014/main" id="{FF624050-6E7E-46E5-B9F3-D8542F3EE904}"/>
              </a:ext>
            </a:extLst>
          </p:cNvPr>
          <p:cNvSpPr txBox="1">
            <a:spLocks/>
          </p:cNvSpPr>
          <p:nvPr/>
        </p:nvSpPr>
        <p:spPr>
          <a:xfrm>
            <a:off x="194379" y="56312"/>
            <a:ext cx="8947891" cy="899537"/>
          </a:xfrm>
          <a:prstGeom prst="rect">
            <a:avLst/>
          </a:prstGeom>
        </p:spPr>
        <p:txBody>
          <a:bodyPr vert="horz" wrap="square" lIns="358570" tIns="89642" rIns="358570" bIns="89642" rtlCol="0" anchor="t">
            <a:noAutofit/>
          </a:bodyPr>
          <a:lstStyle>
            <a:lvl1pPr algn="l" defTabSz="9325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799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defTabSz="914192">
              <a:defRPr/>
            </a:pPr>
            <a:r>
              <a:rPr lang="en-US" sz="3200" spc="-5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Supported Employment by the numbers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08CF5C-7D56-4F78-8968-756390379B57}"/>
              </a:ext>
            </a:extLst>
          </p:cNvPr>
          <p:cNvSpPr/>
          <p:nvPr/>
        </p:nvSpPr>
        <p:spPr>
          <a:xfrm>
            <a:off x="569794" y="794720"/>
            <a:ext cx="1669046" cy="1669047"/>
          </a:xfrm>
          <a:prstGeom prst="rect">
            <a:avLst/>
          </a:prstGeom>
          <a:solidFill>
            <a:srgbClr val="32145A"/>
          </a:solidFill>
          <a:ln>
            <a:solidFill>
              <a:srgbClr val="321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183462E-C854-4C48-B2F5-245A8E651EFB}"/>
              </a:ext>
            </a:extLst>
          </p:cNvPr>
          <p:cNvSpPr/>
          <p:nvPr/>
        </p:nvSpPr>
        <p:spPr>
          <a:xfrm>
            <a:off x="569794" y="2678394"/>
            <a:ext cx="1669046" cy="1669047"/>
          </a:xfrm>
          <a:prstGeom prst="rect">
            <a:avLst/>
          </a:prstGeom>
          <a:solidFill>
            <a:srgbClr val="5C005C"/>
          </a:solidFill>
          <a:ln>
            <a:solidFill>
              <a:srgbClr val="5C00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B297BC2-82E8-4C4F-BEB2-852CFE5002FF}"/>
              </a:ext>
            </a:extLst>
          </p:cNvPr>
          <p:cNvSpPr/>
          <p:nvPr/>
        </p:nvSpPr>
        <p:spPr>
          <a:xfrm>
            <a:off x="569794" y="4562068"/>
            <a:ext cx="1669046" cy="1669047"/>
          </a:xfrm>
          <a:prstGeom prst="rect">
            <a:avLst/>
          </a:prstGeom>
          <a:solidFill>
            <a:srgbClr val="5C2D91"/>
          </a:solidFill>
          <a:ln>
            <a:solidFill>
              <a:srgbClr val="5C2D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C1DD4FF-86EC-4260-A2A9-E0DAFE2FC696}"/>
              </a:ext>
            </a:extLst>
          </p:cNvPr>
          <p:cNvSpPr/>
          <p:nvPr/>
        </p:nvSpPr>
        <p:spPr>
          <a:xfrm>
            <a:off x="2406615" y="794720"/>
            <a:ext cx="1669046" cy="1669047"/>
          </a:xfrm>
          <a:prstGeom prst="rect">
            <a:avLst/>
          </a:prstGeom>
          <a:solidFill>
            <a:srgbClr val="5C005C"/>
          </a:solidFill>
          <a:ln>
            <a:solidFill>
              <a:srgbClr val="5C00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E1B48BF-257A-4AC8-BC17-FE73F9671ED7}"/>
              </a:ext>
            </a:extLst>
          </p:cNvPr>
          <p:cNvSpPr/>
          <p:nvPr/>
        </p:nvSpPr>
        <p:spPr>
          <a:xfrm>
            <a:off x="2406615" y="2678394"/>
            <a:ext cx="1669046" cy="1669047"/>
          </a:xfrm>
          <a:prstGeom prst="rect">
            <a:avLst/>
          </a:prstGeom>
          <a:solidFill>
            <a:srgbClr val="5C2D91"/>
          </a:solidFill>
          <a:ln>
            <a:solidFill>
              <a:srgbClr val="5C2D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30EACDB-FB89-4C58-9A2D-AEE912FFE76A}"/>
              </a:ext>
            </a:extLst>
          </p:cNvPr>
          <p:cNvSpPr/>
          <p:nvPr/>
        </p:nvSpPr>
        <p:spPr>
          <a:xfrm>
            <a:off x="4243436" y="794720"/>
            <a:ext cx="1669046" cy="1669047"/>
          </a:xfrm>
          <a:prstGeom prst="rect">
            <a:avLst/>
          </a:prstGeom>
          <a:solidFill>
            <a:srgbClr val="5C2D91"/>
          </a:solidFill>
          <a:ln>
            <a:solidFill>
              <a:srgbClr val="5C2D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6AE6692-BC4A-4D00-A5BD-42847226431A}"/>
              </a:ext>
            </a:extLst>
          </p:cNvPr>
          <p:cNvSpPr/>
          <p:nvPr/>
        </p:nvSpPr>
        <p:spPr>
          <a:xfrm>
            <a:off x="4243436" y="2678394"/>
            <a:ext cx="1669046" cy="1669047"/>
          </a:xfrm>
          <a:prstGeom prst="rect">
            <a:avLst/>
          </a:prstGeom>
          <a:solidFill>
            <a:srgbClr val="32145A"/>
          </a:solidFill>
          <a:ln>
            <a:solidFill>
              <a:srgbClr val="321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894377E-DAF7-43FB-968F-6666E6F5ADC8}"/>
              </a:ext>
            </a:extLst>
          </p:cNvPr>
          <p:cNvSpPr/>
          <p:nvPr/>
        </p:nvSpPr>
        <p:spPr>
          <a:xfrm>
            <a:off x="4243436" y="4562068"/>
            <a:ext cx="1669046" cy="1669047"/>
          </a:xfrm>
          <a:prstGeom prst="rect">
            <a:avLst/>
          </a:prstGeom>
          <a:solidFill>
            <a:srgbClr val="5C2D91"/>
          </a:solidFill>
          <a:ln>
            <a:solidFill>
              <a:srgbClr val="5C2D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BF54136-5749-48D9-80EB-91D291304E6B}"/>
              </a:ext>
            </a:extLst>
          </p:cNvPr>
          <p:cNvSpPr/>
          <p:nvPr/>
        </p:nvSpPr>
        <p:spPr>
          <a:xfrm>
            <a:off x="6080257" y="794720"/>
            <a:ext cx="1669046" cy="16690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5303F0A-620E-42A3-8BE4-C53AF3260555}"/>
              </a:ext>
            </a:extLst>
          </p:cNvPr>
          <p:cNvSpPr/>
          <p:nvPr/>
        </p:nvSpPr>
        <p:spPr>
          <a:xfrm>
            <a:off x="6080257" y="2678394"/>
            <a:ext cx="1669046" cy="1669047"/>
          </a:xfrm>
          <a:prstGeom prst="rect">
            <a:avLst/>
          </a:prstGeom>
          <a:solidFill>
            <a:srgbClr val="5C005C"/>
          </a:solidFill>
          <a:ln>
            <a:solidFill>
              <a:srgbClr val="5C00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97E5237-7A29-4889-B5F1-F4BD5EE2D0ED}"/>
              </a:ext>
            </a:extLst>
          </p:cNvPr>
          <p:cNvSpPr/>
          <p:nvPr/>
        </p:nvSpPr>
        <p:spPr>
          <a:xfrm>
            <a:off x="7953172" y="794719"/>
            <a:ext cx="1669046" cy="1669047"/>
          </a:xfrm>
          <a:prstGeom prst="rect">
            <a:avLst/>
          </a:prstGeom>
          <a:solidFill>
            <a:srgbClr val="32145A"/>
          </a:solidFill>
          <a:ln>
            <a:solidFill>
              <a:srgbClr val="321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D533529-CEF4-46B3-A617-9930536D1903}"/>
              </a:ext>
            </a:extLst>
          </p:cNvPr>
          <p:cNvSpPr/>
          <p:nvPr/>
        </p:nvSpPr>
        <p:spPr>
          <a:xfrm>
            <a:off x="9826087" y="794718"/>
            <a:ext cx="1669046" cy="16690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CE1B7D2-01F3-4C10-BFF5-616BBDA70486}"/>
              </a:ext>
            </a:extLst>
          </p:cNvPr>
          <p:cNvSpPr/>
          <p:nvPr/>
        </p:nvSpPr>
        <p:spPr bwMode="auto">
          <a:xfrm>
            <a:off x="7953172" y="2678394"/>
            <a:ext cx="3548587" cy="3536566"/>
          </a:xfrm>
          <a:prstGeom prst="rect">
            <a:avLst/>
          </a:prstGeom>
          <a:solidFill>
            <a:srgbClr val="5C2D91"/>
          </a:solidFill>
          <a:ln w="12700">
            <a:solidFill>
              <a:srgbClr val="32145A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642" tIns="89642" rIns="89642" bIns="35857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9400" b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 Black"/>
              <a:cs typeface="Segoe UI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23EBADA8-5AA6-4B0C-96D7-BF3304EF6A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9" t="6392" r="16298" b="1471"/>
          <a:stretch/>
        </p:blipFill>
        <p:spPr>
          <a:xfrm>
            <a:off x="2406616" y="4547865"/>
            <a:ext cx="1669046" cy="168325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598FED20-360C-4BF8-A9FB-DAC3DCE90C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6" t="10698" r="13309" b="11752"/>
          <a:stretch/>
        </p:blipFill>
        <p:spPr>
          <a:xfrm>
            <a:off x="6079708" y="4562068"/>
            <a:ext cx="1667323" cy="166904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79856209-58C3-4F58-8B41-BBE13517FA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" b="29143"/>
          <a:stretch/>
        </p:blipFill>
        <p:spPr>
          <a:xfrm>
            <a:off x="6073562" y="788637"/>
            <a:ext cx="1679614" cy="168047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06B6A2C9-B977-4D14-8230-24EDC26E2D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8" t="2635" r="16908" b="10377"/>
          <a:stretch/>
        </p:blipFill>
        <p:spPr>
          <a:xfrm>
            <a:off x="9822214" y="788637"/>
            <a:ext cx="1680474" cy="1680474"/>
          </a:xfrm>
          <a:prstGeom prst="rect">
            <a:avLst/>
          </a:prstGeom>
          <a:ln>
            <a:noFill/>
          </a:ln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238929CD-6FC2-4338-9516-0CC8720DB344}"/>
              </a:ext>
            </a:extLst>
          </p:cNvPr>
          <p:cNvSpPr txBox="1"/>
          <p:nvPr/>
        </p:nvSpPr>
        <p:spPr>
          <a:xfrm>
            <a:off x="7962168" y="1898109"/>
            <a:ext cx="1669046" cy="565656"/>
          </a:xfrm>
          <a:prstGeom prst="rect">
            <a:avLst/>
          </a:prstGeom>
          <a:noFill/>
        </p:spPr>
        <p:txBody>
          <a:bodyPr wrap="square" lIns="89642" tIns="89642" rIns="89642" bIns="89642" rtlCol="0" anchor="b" anchorCtr="0">
            <a:noAutofit/>
          </a:bodyPr>
          <a:lstStyle/>
          <a:p>
            <a:pPr>
              <a:lnSpc>
                <a:spcPct val="110000"/>
              </a:lnSpc>
              <a:spcAft>
                <a:spcPts val="588"/>
              </a:spcAft>
            </a:pPr>
            <a:r>
              <a:rPr lang="en-US" sz="1176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Vendor Partners 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04A59C6-BA63-4F84-A239-8A0D9F00CD3D}"/>
              </a:ext>
            </a:extLst>
          </p:cNvPr>
          <p:cNvSpPr txBox="1"/>
          <p:nvPr/>
        </p:nvSpPr>
        <p:spPr>
          <a:xfrm>
            <a:off x="4252484" y="1898109"/>
            <a:ext cx="1669046" cy="565656"/>
          </a:xfrm>
          <a:prstGeom prst="rect">
            <a:avLst/>
          </a:prstGeom>
          <a:noFill/>
        </p:spPr>
        <p:txBody>
          <a:bodyPr wrap="square" lIns="89642" tIns="89642" rIns="89642" bIns="89642" rtlCol="0" anchor="b" anchorCtr="0">
            <a:noAutofit/>
          </a:bodyPr>
          <a:lstStyle/>
          <a:p>
            <a:pPr>
              <a:lnSpc>
                <a:spcPct val="110000"/>
              </a:lnSpc>
              <a:spcAft>
                <a:spcPts val="588"/>
              </a:spcAft>
            </a:pPr>
            <a:r>
              <a:rPr lang="en-US" sz="1176" dirty="0">
                <a:solidFill>
                  <a:schemeClr val="bg1"/>
                </a:solidFill>
              </a:rPr>
              <a:t>Coaching Partners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0707A15-DC72-4E89-B5CB-7A8CCA6A3FDF}"/>
              </a:ext>
            </a:extLst>
          </p:cNvPr>
          <p:cNvSpPr txBox="1"/>
          <p:nvPr/>
        </p:nvSpPr>
        <p:spPr>
          <a:xfrm>
            <a:off x="2414090" y="1910274"/>
            <a:ext cx="1669046" cy="565656"/>
          </a:xfrm>
          <a:prstGeom prst="rect">
            <a:avLst/>
          </a:prstGeom>
          <a:noFill/>
        </p:spPr>
        <p:txBody>
          <a:bodyPr wrap="square" lIns="89642" tIns="89642" rIns="89642" bIns="89642" rtlCol="0" anchor="b" anchorCtr="0">
            <a:noAutofit/>
          </a:bodyPr>
          <a:lstStyle/>
          <a:p>
            <a:pPr>
              <a:lnSpc>
                <a:spcPct val="110000"/>
              </a:lnSpc>
              <a:spcAft>
                <a:spcPts val="588"/>
              </a:spcAft>
            </a:pPr>
            <a:r>
              <a:rPr lang="en-US" sz="1176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Participating</a:t>
            </a:r>
            <a:r>
              <a:rPr lang="en-US" sz="1176" dirty="0">
                <a:solidFill>
                  <a:schemeClr val="bg1"/>
                </a:solidFill>
              </a:rPr>
              <a:t> Countries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1EFCC7B-446F-443B-AC9C-0A842971E083}"/>
              </a:ext>
            </a:extLst>
          </p:cNvPr>
          <p:cNvSpPr txBox="1"/>
          <p:nvPr/>
        </p:nvSpPr>
        <p:spPr>
          <a:xfrm>
            <a:off x="574279" y="1910274"/>
            <a:ext cx="1669046" cy="565656"/>
          </a:xfrm>
          <a:prstGeom prst="rect">
            <a:avLst/>
          </a:prstGeom>
          <a:noFill/>
        </p:spPr>
        <p:txBody>
          <a:bodyPr wrap="square" lIns="89642" tIns="89642" rIns="89642" bIns="89642" rtlCol="0" anchor="b" anchorCtr="0">
            <a:noAutofit/>
          </a:bodyPr>
          <a:lstStyle/>
          <a:p>
            <a:pPr>
              <a:lnSpc>
                <a:spcPct val="110000"/>
              </a:lnSpc>
              <a:spcAft>
                <a:spcPts val="588"/>
              </a:spcAft>
            </a:pPr>
            <a:r>
              <a:rPr lang="en-US" sz="1176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Employees  in PS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44BB0E6-DC51-4255-99FF-14C89E9DA934}"/>
              </a:ext>
            </a:extLst>
          </p:cNvPr>
          <p:cNvSpPr txBox="1"/>
          <p:nvPr/>
        </p:nvSpPr>
        <p:spPr>
          <a:xfrm>
            <a:off x="569794" y="3781785"/>
            <a:ext cx="1669046" cy="565656"/>
          </a:xfrm>
          <a:prstGeom prst="rect">
            <a:avLst/>
          </a:prstGeom>
          <a:noFill/>
        </p:spPr>
        <p:txBody>
          <a:bodyPr wrap="square" lIns="89642" tIns="89642" rIns="89642" bIns="89642" rtlCol="0" anchor="b" anchorCtr="0">
            <a:noAutofit/>
          </a:bodyPr>
          <a:lstStyle/>
          <a:p>
            <a:pPr>
              <a:lnSpc>
                <a:spcPct val="110000"/>
              </a:lnSpc>
              <a:spcAft>
                <a:spcPts val="588"/>
              </a:spcAft>
            </a:pPr>
            <a:r>
              <a:rPr lang="en-US" sz="1176" dirty="0">
                <a:solidFill>
                  <a:schemeClr val="bg1"/>
                </a:solidFill>
              </a:rPr>
              <a:t>Employees in APAC 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51DF253-B26E-4148-9265-61027A4F290D}"/>
              </a:ext>
            </a:extLst>
          </p:cNvPr>
          <p:cNvSpPr txBox="1"/>
          <p:nvPr/>
        </p:nvSpPr>
        <p:spPr>
          <a:xfrm>
            <a:off x="2406615" y="3795988"/>
            <a:ext cx="1669046" cy="565656"/>
          </a:xfrm>
          <a:prstGeom prst="rect">
            <a:avLst/>
          </a:prstGeom>
          <a:noFill/>
        </p:spPr>
        <p:txBody>
          <a:bodyPr wrap="square" lIns="89642" tIns="89642" rIns="89642" bIns="89642" rtlCol="0" anchor="b" anchorCtr="0">
            <a:noAutofit/>
          </a:bodyPr>
          <a:lstStyle/>
          <a:p>
            <a:pPr>
              <a:lnSpc>
                <a:spcPct val="110000"/>
              </a:lnSpc>
              <a:spcAft>
                <a:spcPts val="588"/>
              </a:spcAft>
            </a:pPr>
            <a:r>
              <a:rPr lang="en-US" sz="1176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Employees</a:t>
            </a:r>
            <a:r>
              <a:rPr lang="en-US" sz="1176" dirty="0">
                <a:solidFill>
                  <a:schemeClr val="bg1"/>
                </a:solidFill>
              </a:rPr>
              <a:t> in NorAm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BC8CE73-4E62-4C27-90E9-E7F667162B13}"/>
              </a:ext>
            </a:extLst>
          </p:cNvPr>
          <p:cNvSpPr txBox="1"/>
          <p:nvPr/>
        </p:nvSpPr>
        <p:spPr>
          <a:xfrm>
            <a:off x="4252484" y="3795988"/>
            <a:ext cx="1669046" cy="565656"/>
          </a:xfrm>
          <a:prstGeom prst="rect">
            <a:avLst/>
          </a:prstGeom>
          <a:noFill/>
        </p:spPr>
        <p:txBody>
          <a:bodyPr wrap="square" lIns="89642" tIns="89642" rIns="89642" bIns="89642" rtlCol="0" anchor="b" anchorCtr="0">
            <a:noAutofit/>
          </a:bodyPr>
          <a:lstStyle/>
          <a:p>
            <a:pPr>
              <a:lnSpc>
                <a:spcPct val="110000"/>
              </a:lnSpc>
              <a:spcAft>
                <a:spcPts val="588"/>
              </a:spcAft>
            </a:pPr>
            <a:r>
              <a:rPr lang="en-US" sz="1176">
                <a:solidFill>
                  <a:schemeClr val="bg1"/>
                </a:solidFill>
              </a:rPr>
              <a:t>Employees in EMEA 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3747479-260E-4135-8328-5261F710C6F0}"/>
              </a:ext>
            </a:extLst>
          </p:cNvPr>
          <p:cNvSpPr txBox="1"/>
          <p:nvPr/>
        </p:nvSpPr>
        <p:spPr>
          <a:xfrm>
            <a:off x="6089253" y="3795988"/>
            <a:ext cx="1669046" cy="565656"/>
          </a:xfrm>
          <a:prstGeom prst="rect">
            <a:avLst/>
          </a:prstGeom>
          <a:noFill/>
        </p:spPr>
        <p:txBody>
          <a:bodyPr wrap="square" lIns="89642" tIns="89642" rIns="89642" bIns="89642" rtlCol="0" anchor="b" anchorCtr="0">
            <a:noAutofit/>
          </a:bodyPr>
          <a:lstStyle/>
          <a:p>
            <a:pPr>
              <a:lnSpc>
                <a:spcPct val="110000"/>
              </a:lnSpc>
              <a:spcAft>
                <a:spcPts val="588"/>
              </a:spcAft>
            </a:pPr>
            <a:r>
              <a:rPr lang="en-US" sz="1176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Employees in </a:t>
            </a:r>
            <a:r>
              <a:rPr lang="en-US" sz="1176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LatAm</a:t>
            </a:r>
            <a:endParaRPr lang="en-US" sz="1176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F53B8995-B72C-4417-9BEC-34987AE8D369}"/>
              </a:ext>
            </a:extLst>
          </p:cNvPr>
          <p:cNvSpPr txBox="1"/>
          <p:nvPr/>
        </p:nvSpPr>
        <p:spPr>
          <a:xfrm>
            <a:off x="566985" y="5666556"/>
            <a:ext cx="1669046" cy="565656"/>
          </a:xfrm>
          <a:prstGeom prst="rect">
            <a:avLst/>
          </a:prstGeom>
          <a:noFill/>
        </p:spPr>
        <p:txBody>
          <a:bodyPr wrap="square" lIns="89642" tIns="89642" rIns="89642" bIns="89642" rtlCol="0" anchor="b" anchorCtr="0">
            <a:noAutofit/>
          </a:bodyPr>
          <a:lstStyle/>
          <a:p>
            <a:pPr>
              <a:lnSpc>
                <a:spcPct val="110000"/>
              </a:lnSpc>
              <a:spcAft>
                <a:spcPts val="588"/>
              </a:spcAft>
            </a:pPr>
            <a:r>
              <a:rPr lang="en-US" sz="1176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Types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1540C25-DDE1-4940-A1F2-104C82DB032D}"/>
              </a:ext>
            </a:extLst>
          </p:cNvPr>
          <p:cNvSpPr txBox="1"/>
          <p:nvPr/>
        </p:nvSpPr>
        <p:spPr>
          <a:xfrm>
            <a:off x="4268210" y="5666556"/>
            <a:ext cx="1669046" cy="565656"/>
          </a:xfrm>
          <a:prstGeom prst="rect">
            <a:avLst/>
          </a:prstGeom>
          <a:noFill/>
        </p:spPr>
        <p:txBody>
          <a:bodyPr wrap="square" lIns="89642" tIns="89642" rIns="89642" bIns="89642" rtlCol="0" anchor="b" anchorCtr="0">
            <a:noAutofit/>
          </a:bodyPr>
          <a:lstStyle/>
          <a:p>
            <a:pPr>
              <a:lnSpc>
                <a:spcPct val="110000"/>
              </a:lnSpc>
              <a:spcAft>
                <a:spcPts val="588"/>
              </a:spcAft>
            </a:pPr>
            <a:r>
              <a:rPr lang="en-US" sz="1176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Attrition</a:t>
            </a:r>
            <a:r>
              <a:rPr lang="en-US" sz="1176" dirty="0">
                <a:solidFill>
                  <a:schemeClr val="bg1"/>
                </a:solidFill>
              </a:rPr>
              <a:t> Rate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A5E3247-59E6-45F8-AFAE-791B9DA1C7C4}"/>
              </a:ext>
            </a:extLst>
          </p:cNvPr>
          <p:cNvSpPr txBox="1"/>
          <p:nvPr/>
        </p:nvSpPr>
        <p:spPr>
          <a:xfrm>
            <a:off x="6079835" y="3423537"/>
            <a:ext cx="403285" cy="755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310" b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4</a:t>
            </a:r>
            <a:endParaRPr lang="en-US" sz="4310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17598C6-1705-4023-9526-C09940B20B4F}"/>
              </a:ext>
            </a:extLst>
          </p:cNvPr>
          <p:cNvSpPr txBox="1"/>
          <p:nvPr/>
        </p:nvSpPr>
        <p:spPr>
          <a:xfrm>
            <a:off x="4251218" y="3423537"/>
            <a:ext cx="1372202" cy="1418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10" b="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24</a:t>
            </a:r>
            <a:endParaRPr kumimoji="0" lang="en-US" sz="431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431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41EA2E6D-A727-4577-A796-873571C315EB}"/>
              </a:ext>
            </a:extLst>
          </p:cNvPr>
          <p:cNvSpPr txBox="1"/>
          <p:nvPr/>
        </p:nvSpPr>
        <p:spPr>
          <a:xfrm>
            <a:off x="2416540" y="3423537"/>
            <a:ext cx="403285" cy="755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310" b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9</a:t>
            </a:r>
            <a:endParaRPr lang="en-US" sz="431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D8966D48-8985-4EC7-B10F-8842804F1AC8}"/>
              </a:ext>
            </a:extLst>
          </p:cNvPr>
          <p:cNvSpPr txBox="1"/>
          <p:nvPr/>
        </p:nvSpPr>
        <p:spPr>
          <a:xfrm>
            <a:off x="567521" y="3423537"/>
            <a:ext cx="1254911" cy="755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310" b="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67</a:t>
            </a:r>
            <a:endParaRPr lang="en-US" sz="4310" dirty="0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36F6EBC8-1939-4C88-9757-FCD2B2F61F27}"/>
              </a:ext>
            </a:extLst>
          </p:cNvPr>
          <p:cNvSpPr txBox="1"/>
          <p:nvPr/>
        </p:nvSpPr>
        <p:spPr>
          <a:xfrm>
            <a:off x="508424" y="1534014"/>
            <a:ext cx="1662101" cy="1418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10" b="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168 </a:t>
            </a:r>
            <a:endParaRPr kumimoji="0" lang="en-US" sz="431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sz="4310" dirty="0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457842B8-39B4-4621-961F-AB2E5532F932}"/>
              </a:ext>
            </a:extLst>
          </p:cNvPr>
          <p:cNvSpPr txBox="1"/>
          <p:nvPr/>
        </p:nvSpPr>
        <p:spPr>
          <a:xfrm>
            <a:off x="4249643" y="1532478"/>
            <a:ext cx="837364" cy="755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310" b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40</a:t>
            </a:r>
            <a:endParaRPr lang="en-US" sz="431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1A14B0BD-F79D-4A09-8C83-F7173334D2F5}"/>
              </a:ext>
            </a:extLst>
          </p:cNvPr>
          <p:cNvSpPr txBox="1"/>
          <p:nvPr/>
        </p:nvSpPr>
        <p:spPr>
          <a:xfrm>
            <a:off x="7949299" y="1532477"/>
            <a:ext cx="837364" cy="755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310" b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24</a:t>
            </a:r>
            <a:endParaRPr lang="en-US" sz="431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2DE94319-0A88-49D0-8FFD-131CDD5A1170}"/>
              </a:ext>
            </a:extLst>
          </p:cNvPr>
          <p:cNvSpPr txBox="1"/>
          <p:nvPr/>
        </p:nvSpPr>
        <p:spPr>
          <a:xfrm>
            <a:off x="2404301" y="1518275"/>
            <a:ext cx="837364" cy="755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310" b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13</a:t>
            </a:r>
            <a:endParaRPr lang="en-US" sz="4310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DD79C2A0-7103-4E67-8AC7-25A22EBA7D63}"/>
              </a:ext>
            </a:extLst>
          </p:cNvPr>
          <p:cNvSpPr txBox="1"/>
          <p:nvPr/>
        </p:nvSpPr>
        <p:spPr>
          <a:xfrm>
            <a:off x="564680" y="5307211"/>
            <a:ext cx="1435645" cy="755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310" b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30+</a:t>
            </a:r>
            <a:endParaRPr lang="en-US" sz="4310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34849698-0DFC-46E1-A4EE-0CD18B665E8C}"/>
              </a:ext>
            </a:extLst>
          </p:cNvPr>
          <p:cNvSpPr txBox="1"/>
          <p:nvPr/>
        </p:nvSpPr>
        <p:spPr>
          <a:xfrm>
            <a:off x="4241163" y="5316069"/>
            <a:ext cx="1382257" cy="755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310" b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10%</a:t>
            </a:r>
            <a:endParaRPr lang="en-US" sz="4310"/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45791896-F3CE-4435-9E79-F549832EB610}"/>
              </a:ext>
            </a:extLst>
          </p:cNvPr>
          <p:cNvSpPr txBox="1"/>
          <p:nvPr/>
        </p:nvSpPr>
        <p:spPr>
          <a:xfrm>
            <a:off x="7962168" y="2678394"/>
            <a:ext cx="3548587" cy="417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272</a:t>
            </a:r>
          </a:p>
          <a:p>
            <a:r>
              <a:rPr lang="en-US" sz="118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Supported</a:t>
            </a:r>
            <a:r>
              <a:rPr lang="en-US" sz="1180" dirty="0">
                <a:solidFill>
                  <a:schemeClr val="bg1"/>
                </a:solidFill>
                <a:cs typeface="Segoe UI" panose="020B0502040204020203" pitchFamily="34" charset="0"/>
              </a:rPr>
              <a:t> Employees globally working today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9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362+</a:t>
            </a:r>
          </a:p>
          <a:p>
            <a:r>
              <a:rPr lang="en-US" sz="1180" dirty="0">
                <a:solidFill>
                  <a:schemeClr val="bg1"/>
                </a:solidFill>
                <a:cs typeface="Segoe UI" panose="020B0502040204020203" pitchFamily="34" charset="0"/>
              </a:rPr>
              <a:t>Supported Employees globally 2013-present</a:t>
            </a:r>
          </a:p>
          <a:p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27B4E70C-1B43-4449-AAA3-476B52F7E843}"/>
              </a:ext>
            </a:extLst>
          </p:cNvPr>
          <p:cNvCxnSpPr>
            <a:cxnSpLocks/>
          </p:cNvCxnSpPr>
          <p:nvPr/>
        </p:nvCxnSpPr>
        <p:spPr>
          <a:xfrm>
            <a:off x="8099201" y="4470819"/>
            <a:ext cx="298474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2960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49AA67-48B1-41EB-A8CB-8A21DEC3C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 sz="3200" b="1" spc="-102" dirty="0">
                <a:ln w="3175">
                  <a:noFill/>
                </a:ln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Vendors hiring Supported Employees 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E3603300-3742-435C-8C9D-9EE30AFACD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0733359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03248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58872FE-0057-4F49-BF05-62EAE3F9DA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004387"/>
              </p:ext>
            </p:extLst>
          </p:nvPr>
        </p:nvGraphicFramePr>
        <p:xfrm>
          <a:off x="588264" y="1131141"/>
          <a:ext cx="11132913" cy="500401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710971">
                  <a:extLst>
                    <a:ext uri="{9D8B030D-6E8A-4147-A177-3AD203B41FA5}">
                      <a16:colId xmlns:a16="http://schemas.microsoft.com/office/drawing/2014/main" val="615278123"/>
                    </a:ext>
                  </a:extLst>
                </a:gridCol>
                <a:gridCol w="3710971">
                  <a:extLst>
                    <a:ext uri="{9D8B030D-6E8A-4147-A177-3AD203B41FA5}">
                      <a16:colId xmlns:a16="http://schemas.microsoft.com/office/drawing/2014/main" val="3239481308"/>
                    </a:ext>
                  </a:extLst>
                </a:gridCol>
                <a:gridCol w="3710971">
                  <a:extLst>
                    <a:ext uri="{9D8B030D-6E8A-4147-A177-3AD203B41FA5}">
                      <a16:colId xmlns:a16="http://schemas.microsoft.com/office/drawing/2014/main" val="1027712979"/>
                    </a:ext>
                  </a:extLst>
                </a:gridCol>
              </a:tblGrid>
              <a:tr h="4549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Administrative Assistant 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617" marR="3617" marT="36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Customer Service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617" marR="3617" marT="36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Grounds Keeper Associate 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617" marR="3617" marT="3617" marB="0" anchor="ctr"/>
                </a:tc>
                <a:extLst>
                  <a:ext uri="{0D108BD9-81ED-4DB2-BD59-A6C34878D82A}">
                    <a16:rowId xmlns:a16="http://schemas.microsoft.com/office/drawing/2014/main" val="403399721"/>
                  </a:ext>
                </a:extLst>
              </a:tr>
              <a:tr h="4549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Ambassador - Operations Center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617" marR="3617" marT="36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Customer Service Freight Courier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617" marR="3617" marT="36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Group Business Adminstrator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617" marR="3617" marT="3617" marB="0" anchor="ctr"/>
                </a:tc>
                <a:extLst>
                  <a:ext uri="{0D108BD9-81ED-4DB2-BD59-A6C34878D82A}">
                    <a16:rowId xmlns:a16="http://schemas.microsoft.com/office/drawing/2014/main" val="2408039209"/>
                  </a:ext>
                </a:extLst>
              </a:tr>
              <a:tr h="4549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Audio Visual Assistant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617" marR="3617" marT="36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Customer Service Mail Courier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617" marR="3617" marT="36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Lab Technician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617" marR="3617" marT="3617" marB="0" anchor="ctr"/>
                </a:tc>
                <a:extLst>
                  <a:ext uri="{0D108BD9-81ED-4DB2-BD59-A6C34878D82A}">
                    <a16:rowId xmlns:a16="http://schemas.microsoft.com/office/drawing/2014/main" val="2557807219"/>
                  </a:ext>
                </a:extLst>
              </a:tr>
              <a:tr h="4549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Bus Washer/Fueler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617" marR="3617" marT="36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Customer Service Representative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617" marR="3617" marT="36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Move Team Support Staff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617" marR="3617" marT="3617" marB="0" anchor="ctr"/>
                </a:tc>
                <a:extLst>
                  <a:ext uri="{0D108BD9-81ED-4DB2-BD59-A6C34878D82A}">
                    <a16:rowId xmlns:a16="http://schemas.microsoft.com/office/drawing/2014/main" val="469893526"/>
                  </a:ext>
                </a:extLst>
              </a:tr>
              <a:tr h="4549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Busser/Dining Room Attendant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617" marR="3617" marT="36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Day Porter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617" marR="3617" marT="36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Night Custodian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617" marR="3617" marT="3617" marB="0" anchor="ctr"/>
                </a:tc>
                <a:extLst>
                  <a:ext uri="{0D108BD9-81ED-4DB2-BD59-A6C34878D82A}">
                    <a16:rowId xmlns:a16="http://schemas.microsoft.com/office/drawing/2014/main" val="129013577"/>
                  </a:ext>
                </a:extLst>
              </a:tr>
              <a:tr h="4549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Café Ambassador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617" marR="3617" marT="36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Dishwasher</a:t>
                      </a:r>
                    </a:p>
                  </a:txBody>
                  <a:tcPr marL="3617" marR="3617" marT="36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Office Assistant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617" marR="3617" marT="3617" marB="0" anchor="ctr"/>
                </a:tc>
                <a:extLst>
                  <a:ext uri="{0D108BD9-81ED-4DB2-BD59-A6C34878D82A}">
                    <a16:rowId xmlns:a16="http://schemas.microsoft.com/office/drawing/2014/main" val="3061518444"/>
                  </a:ext>
                </a:extLst>
              </a:tr>
              <a:tr h="4549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Carpet Technician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617" marR="3617" marT="36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Event Services Technician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617" marR="3617" marT="36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Project Coordinator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617" marR="3617" marT="3617" marB="0" anchor="ctr"/>
                </a:tc>
                <a:extLst>
                  <a:ext uri="{0D108BD9-81ED-4DB2-BD59-A6C34878D82A}">
                    <a16:rowId xmlns:a16="http://schemas.microsoft.com/office/drawing/2014/main" val="2920889020"/>
                  </a:ext>
                </a:extLst>
              </a:tr>
              <a:tr h="4549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Catering Administrative Assistant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617" marR="3617" marT="36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Facility Inspector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617" marR="3617" marT="36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Reception/Host/Concierge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617" marR="3617" marT="3617" marB="0" anchor="ctr"/>
                </a:tc>
                <a:extLst>
                  <a:ext uri="{0D108BD9-81ED-4DB2-BD59-A6C34878D82A}">
                    <a16:rowId xmlns:a16="http://schemas.microsoft.com/office/drawing/2014/main" val="1261295942"/>
                  </a:ext>
                </a:extLst>
              </a:tr>
              <a:tr h="4549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Catering and Café Assistant</a:t>
                      </a:r>
                    </a:p>
                  </a:txBody>
                  <a:tcPr marL="3617" marR="3617" marT="36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Food Service Worker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617" marR="3617" marT="36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Recycle Technician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617" marR="3617" marT="3617" marB="0" anchor="ctr"/>
                </a:tc>
                <a:extLst>
                  <a:ext uri="{0D108BD9-81ED-4DB2-BD59-A6C34878D82A}">
                    <a16:rowId xmlns:a16="http://schemas.microsoft.com/office/drawing/2014/main" val="3945401145"/>
                  </a:ext>
                </a:extLst>
              </a:tr>
              <a:tr h="4549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Common Area Reset Technician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617" marR="3617" marT="36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Food Transporter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617" marR="3617" marT="36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Warehouse Supplies Controller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617" marR="3617" marT="3617" marB="0" anchor="ctr"/>
                </a:tc>
                <a:extLst>
                  <a:ext uri="{0D108BD9-81ED-4DB2-BD59-A6C34878D82A}">
                    <a16:rowId xmlns:a16="http://schemas.microsoft.com/office/drawing/2014/main" val="1558503656"/>
                  </a:ext>
                </a:extLst>
              </a:tr>
              <a:tr h="4549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Copier Room Assistant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617" marR="3617" marT="36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Furniture Maintenance Technician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617" marR="3617" marT="36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Warehouse Technician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617" marR="3617" marT="3617" marB="0" anchor="ctr"/>
                </a:tc>
                <a:extLst>
                  <a:ext uri="{0D108BD9-81ED-4DB2-BD59-A6C34878D82A}">
                    <a16:rowId xmlns:a16="http://schemas.microsoft.com/office/drawing/2014/main" val="2089442484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CCA041DF-FADD-42FB-A1EA-FD3C3E7904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6722" y="283865"/>
            <a:ext cx="11018555" cy="554040"/>
          </a:xfrm>
        </p:spPr>
        <p:txBody>
          <a:bodyPr>
            <a:normAutofit/>
          </a:bodyPr>
          <a:lstStyle/>
          <a:p>
            <a:r>
              <a:rPr lang="en-US" sz="3200" b="1" spc="-102" dirty="0">
                <a:ln w="3175">
                  <a:noFill/>
                </a:ln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Over 30 Job Types in Microsoft RE&amp;F Vendors</a:t>
            </a:r>
          </a:p>
        </p:txBody>
      </p:sp>
    </p:spTree>
    <p:extLst>
      <p:ext uri="{BB962C8B-B14F-4D97-AF65-F5344CB8AC3E}">
        <p14:creationId xmlns:p14="http://schemas.microsoft.com/office/powerpoint/2010/main" val="124130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26431-57E0-449C-85DB-DB174ED42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Obstacles/Challenges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54CE0-603C-4C23-AB38-E7F6C9A5D3F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Inclusive recruitment lessons learned. 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Focus on the role, skills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Unconscious bias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Welcoming workplace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Career opportunity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Job descriptions – can you shape tasks for the individual?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Utilizing job coaching agencies to assist in the job description shaping process.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Sodexo Toolkit – central repository/bank of information/tools/job descriptions.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66D914-880B-4A3E-B2A8-FCECBE6CCF8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How to organize a program to maximize effectiveness.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53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8D27716337FD4F8714C32219360CDE" ma:contentTypeVersion="15" ma:contentTypeDescription="Create a new document." ma:contentTypeScope="" ma:versionID="6a04099c5507281d0629e53789d5772e">
  <xsd:schema xmlns:xsd="http://www.w3.org/2001/XMLSchema" xmlns:xs="http://www.w3.org/2001/XMLSchema" xmlns:p="http://schemas.microsoft.com/office/2006/metadata/properties" xmlns:ns3="8ddde6ad-82fe-47ee-a7df-ae82d6805e8a" xmlns:ns4="69ead421-a319-42e8-b176-8a68260ea3f5" targetNamespace="http://schemas.microsoft.com/office/2006/metadata/properties" ma:root="true" ma:fieldsID="2d1202107bbeaa6cafe1e17d4a56dbf3" ns3:_="" ns4:_="">
    <xsd:import namespace="8ddde6ad-82fe-47ee-a7df-ae82d6805e8a"/>
    <xsd:import namespace="69ead421-a319-42e8-b176-8a68260ea3f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4:LastSharedByUser" minOccurs="0"/>
                <xsd:element ref="ns4:LastSharedByTime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dde6ad-82fe-47ee-a7df-ae82d6805e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MediaServiceAutoTags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MediaService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ead421-a319-42e8-b176-8a68260ea3f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description="" ma:hidden="true" ma:internalName="SharingHintHash" ma:readOnly="true">
      <xsd:simpleType>
        <xsd:restriction base="dms:Text"/>
      </xsd:simpleType>
    </xsd:element>
    <xsd:element name="LastSharedByUser" ma:index="13" nillable="true" ma:displayName="Last Shared By User" ma:description="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description="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8ddde6ad-82fe-47ee-a7df-ae82d6805e8a" xsi:nil="true"/>
  </documentManagement>
</p:properties>
</file>

<file path=customXml/itemProps1.xml><?xml version="1.0" encoding="utf-8"?>
<ds:datastoreItem xmlns:ds="http://schemas.openxmlformats.org/officeDocument/2006/customXml" ds:itemID="{86666569-0C20-4966-9EE4-A454A9C805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84F94A7-43FA-49BD-8F3A-00A25601EF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dde6ad-82fe-47ee-a7df-ae82d6805e8a"/>
    <ds:schemaRef ds:uri="69ead421-a319-42e8-b176-8a68260ea3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540FF58-3AAF-42BF-8E2D-4045CD6F533A}">
  <ds:schemaRefs>
    <ds:schemaRef ds:uri="http://schemas.microsoft.com/office/2006/metadata/properties"/>
    <ds:schemaRef ds:uri="http://schemas.microsoft.com/office/infopath/2007/PartnerControls"/>
    <ds:schemaRef ds:uri="8ddde6ad-82fe-47ee-a7df-ae82d6805e8a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601</Words>
  <Application>Microsoft Office PowerPoint</Application>
  <PresentationFormat>Widescreen</PresentationFormat>
  <Paragraphs>149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Arial Narrow</vt:lpstr>
      <vt:lpstr>Arnhem Pro Bln Ita</vt:lpstr>
      <vt:lpstr>Calibri</vt:lpstr>
      <vt:lpstr>Calibri Light</vt:lpstr>
      <vt:lpstr>Segoe UI</vt:lpstr>
      <vt:lpstr>Segoe UI Semibold</vt:lpstr>
      <vt:lpstr>Wingdings</vt:lpstr>
      <vt:lpstr>Office Theme</vt:lpstr>
      <vt:lpstr>Introductions</vt:lpstr>
      <vt:lpstr>Mission</vt:lpstr>
      <vt:lpstr>Program Overview Video</vt:lpstr>
      <vt:lpstr>Core Values of Supported Employment</vt:lpstr>
      <vt:lpstr>Program management by CBRE</vt:lpstr>
      <vt:lpstr>PowerPoint Presentation</vt:lpstr>
      <vt:lpstr>Vendors hiring Supported Employees </vt:lpstr>
      <vt:lpstr>Over 30 Job Types in Microsoft RE&amp;F Vendors</vt:lpstr>
      <vt:lpstr>Obstacles/Challenges</vt:lpstr>
      <vt:lpstr>Learn more and 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Americas Town Hall – Jan 16</dc:title>
  <dc:creator>Gillian Maguire</dc:creator>
  <cp:lastModifiedBy>Gillian Maguire</cp:lastModifiedBy>
  <cp:revision>4</cp:revision>
  <dcterms:created xsi:type="dcterms:W3CDTF">2020-01-11T00:06:19Z</dcterms:created>
  <dcterms:modified xsi:type="dcterms:W3CDTF">2021-05-06T15:56:27Z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SetDate">
    <vt:lpwstr>2020-01-11T00:10:10.6637191Z</vt:lpwstr>
  </property>
  <property fmtid="{D5CDD505-2E9C-101B-9397-08002B2CF9AE}" pid="5" name="MSIP_Label_f42aa342-8706-4288-bd11-ebb85995028c_Name">
    <vt:lpwstr>General</vt:lpwstr>
  </property>
  <property fmtid="{D5CDD505-2E9C-101B-9397-08002B2CF9AE}" pid="6" name="MSIP_Label_f42aa342-8706-4288-bd11-ebb85995028c_ActionId">
    <vt:lpwstr>d1fcd29f-06d8-4d6d-9f34-2b80f5cb376d</vt:lpwstr>
  </property>
  <property fmtid="{D5CDD505-2E9C-101B-9397-08002B2CF9AE}" pid="7" name="MSIP_Label_f42aa342-8706-4288-bd11-ebb85995028c_Extended_MSFT_Method">
    <vt:lpwstr>Automatic</vt:lpwstr>
  </property>
  <property fmtid="{D5CDD505-2E9C-101B-9397-08002B2CF9AE}" pid="8" name="Sensitivity">
    <vt:lpwstr>General</vt:lpwstr>
  </property>
  <property fmtid="{D5CDD505-2E9C-101B-9397-08002B2CF9AE}" pid="9" name="ContentTypeId">
    <vt:lpwstr>0x010100228D27716337FD4F8714C32219360CDE</vt:lpwstr>
  </property>
</Properties>
</file>