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92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7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8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32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57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457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23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77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87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99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8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B20D-DAC8-42C1-AC69-96882C1A8C8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6B73B-791D-4C81-AC90-FADC9D1CCFA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39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>
                <a:solidFill>
                  <a:schemeClr val="bg2">
                    <a:lumMod val="25000"/>
                  </a:schemeClr>
                </a:solidFill>
                <a:latin typeface="ClanOT-NarrBold" panose="020B0806020101020102" pitchFamily="34" charset="0"/>
              </a:rPr>
              <a:t>The keys to life Development Fund Projects</a:t>
            </a:r>
            <a:endParaRPr lang="en-GB" sz="3200" dirty="0">
              <a:solidFill>
                <a:schemeClr val="bg2">
                  <a:lumMod val="25000"/>
                </a:schemeClr>
              </a:solidFill>
              <a:latin typeface="ClanOT-NarrBold" panose="020B0806020101020102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72" y="215835"/>
            <a:ext cx="1494453" cy="19849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36709" y="2200833"/>
            <a:ext cx="93663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lanOT-NarrBold" panose="020B0806020101020102" pitchFamily="34" charset="0"/>
              </a:rPr>
              <a:t>Employment				Hate Crime</a:t>
            </a:r>
          </a:p>
          <a:p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Tayberry Enterprises			I Am Me 	</a:t>
            </a:r>
          </a:p>
          <a:p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Wee </a:t>
            </a:r>
            <a:r>
              <a:rPr lang="en-GB" dirty="0" err="1">
                <a:solidFill>
                  <a:prstClr val="black"/>
                </a:solidFill>
                <a:latin typeface="ClanOT-NarrBook" panose="020B0606020101020102" pitchFamily="34" charset="0"/>
              </a:rPr>
              <a:t>Enterprizers</a:t>
            </a:r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				The Advocacy Project</a:t>
            </a:r>
          </a:p>
          <a:p>
            <a:endParaRPr lang="en-GB" dirty="0">
              <a:solidFill>
                <a:prstClr val="black"/>
              </a:solidFill>
              <a:latin typeface="ClanOT-NarrBook" panose="020B0606020101020102" pitchFamily="34" charset="0"/>
            </a:endParaRPr>
          </a:p>
          <a:p>
            <a:endParaRPr lang="en-GB" dirty="0">
              <a:solidFill>
                <a:prstClr val="black"/>
              </a:solidFill>
              <a:latin typeface="ClanOT-NarrBook" panose="020B0606020101020102" pitchFamily="34" charset="0"/>
            </a:endParaRPr>
          </a:p>
          <a:p>
            <a:r>
              <a:rPr lang="en-GB" dirty="0">
                <a:solidFill>
                  <a:prstClr val="black"/>
                </a:solidFill>
                <a:latin typeface="ClanOT-NarrBold" panose="020B0806020101020102" pitchFamily="34" charset="0"/>
              </a:rPr>
              <a:t>Parenting				Social Connectedness</a:t>
            </a:r>
          </a:p>
          <a:p>
            <a:r>
              <a:rPr lang="en-GB" dirty="0" err="1">
                <a:solidFill>
                  <a:prstClr val="black"/>
                </a:solidFill>
                <a:latin typeface="ClanOT-NarrBook" panose="020B0606020101020102" pitchFamily="34" charset="0"/>
              </a:rPr>
              <a:t>Aberlour</a:t>
            </a:r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 Child Care Trust and NHS Fife </a:t>
            </a:r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	Aberdeenshire Council</a:t>
            </a:r>
          </a:p>
          <a:p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Bright Light				</a:t>
            </a:r>
            <a:r>
              <a:rPr lang="en-GB" dirty="0" err="1">
                <a:solidFill>
                  <a:prstClr val="black"/>
                </a:solidFill>
                <a:latin typeface="ClanOT-NarrBook" panose="020B0606020101020102" pitchFamily="34" charset="0"/>
              </a:rPr>
              <a:t>Cantraybridge</a:t>
            </a:r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 College</a:t>
            </a:r>
          </a:p>
          <a:p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East Ayrshire Advocacy </a:t>
            </a:r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			East Dunbartonshire Council</a:t>
            </a:r>
            <a:endParaRPr lang="en-GB" dirty="0">
              <a:solidFill>
                <a:prstClr val="black"/>
              </a:solidFill>
              <a:latin typeface="ClanOT-NarrBook" panose="020B0606020101020102" pitchFamily="34" charset="0"/>
            </a:endParaRPr>
          </a:p>
          <a:p>
            <a:r>
              <a:rPr lang="en-GB" dirty="0" err="1">
                <a:solidFill>
                  <a:prstClr val="black"/>
                </a:solidFill>
                <a:latin typeface="ClanOT-NarrBook" panose="020B0606020101020102" pitchFamily="34" charset="0"/>
              </a:rPr>
              <a:t>Firsthand</a:t>
            </a:r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 Lothian				Interest Link Borders</a:t>
            </a:r>
          </a:p>
          <a:p>
            <a:r>
              <a:rPr lang="en-GB" dirty="0">
                <a:solidFill>
                  <a:prstClr val="black"/>
                </a:solidFill>
                <a:latin typeface="ClanOT-NarrBook" panose="020B0606020101020102" pitchFamily="34" charset="0"/>
              </a:rPr>
              <a:t>Mellow Parenting</a:t>
            </a:r>
          </a:p>
        </p:txBody>
      </p:sp>
    </p:spTree>
    <p:extLst>
      <p:ext uri="{BB962C8B-B14F-4D97-AF65-F5344CB8AC3E}">
        <p14:creationId xmlns:p14="http://schemas.microsoft.com/office/powerpoint/2010/main" val="3004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ClanOT-NarrBold</vt:lpstr>
      <vt:lpstr>ClanOT-NarrBook</vt:lpstr>
      <vt:lpstr>1_Office Theme</vt:lpstr>
      <vt:lpstr>The keys to life Development Fund Projects</vt:lpstr>
    </vt:vector>
  </TitlesOfParts>
  <Company>Scottish Commission for Learning Disability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keys to life Development Fund Projects</dc:title>
  <dc:creator>Chris Maguire</dc:creator>
  <cp:lastModifiedBy>Chris Maguire</cp:lastModifiedBy>
  <cp:revision>2</cp:revision>
  <dcterms:created xsi:type="dcterms:W3CDTF">2017-09-06T10:14:07Z</dcterms:created>
  <dcterms:modified xsi:type="dcterms:W3CDTF">2017-09-06T10:20:48Z</dcterms:modified>
</cp:coreProperties>
</file>