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18"/>
  </p:notesMasterIdLst>
  <p:handoutMasterIdLst>
    <p:handoutMasterId r:id="rId19"/>
  </p:handoutMasterIdLst>
  <p:sldIdLst>
    <p:sldId id="264" r:id="rId5"/>
    <p:sldId id="260" r:id="rId6"/>
    <p:sldId id="265" r:id="rId7"/>
    <p:sldId id="268" r:id="rId8"/>
    <p:sldId id="276" r:id="rId9"/>
    <p:sldId id="280" r:id="rId10"/>
    <p:sldId id="273" r:id="rId11"/>
    <p:sldId id="269" r:id="rId12"/>
    <p:sldId id="277" r:id="rId13"/>
    <p:sldId id="281" r:id="rId14"/>
    <p:sldId id="282" r:id="rId15"/>
    <p:sldId id="270" r:id="rId16"/>
    <p:sldId id="262" r:id="rId17"/>
  </p:sldIdLst>
  <p:sldSz cx="9144000" cy="5143500" type="screen16x9"/>
  <p:notesSz cx="6858000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06C"/>
    <a:srgbClr val="004280"/>
    <a:srgbClr val="66CCFF"/>
    <a:srgbClr val="17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C2124-0C1A-4057-BCD6-67AC745D681E}" v="539" dt="2020-08-05T09:04:56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7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Bowden" userId="59ec1c8c-90f6-446c-847d-08ea816fdea4" providerId="ADAL" clId="{ABAC99FA-9DB1-422B-B0ED-66FEEBF1B561}"/>
    <pc:docChg chg="undo custSel mod addSld delSld modSld">
      <pc:chgData name="Keith Bowden" userId="59ec1c8c-90f6-446c-847d-08ea816fdea4" providerId="ADAL" clId="{ABAC99FA-9DB1-422B-B0ED-66FEEBF1B561}" dt="2020-07-14T12:03:14.859" v="1896" actId="207"/>
      <pc:docMkLst>
        <pc:docMk/>
      </pc:docMkLst>
      <pc:sldChg chg="modSp">
        <pc:chgData name="Keith Bowden" userId="59ec1c8c-90f6-446c-847d-08ea816fdea4" providerId="ADAL" clId="{ABAC99FA-9DB1-422B-B0ED-66FEEBF1B561}" dt="2020-07-14T11:29:33.834" v="1620" actId="20577"/>
        <pc:sldMkLst>
          <pc:docMk/>
          <pc:sldMk cId="1541071362" sldId="266"/>
        </pc:sldMkLst>
        <pc:spChg chg="mod">
          <ac:chgData name="Keith Bowden" userId="59ec1c8c-90f6-446c-847d-08ea816fdea4" providerId="ADAL" clId="{ABAC99FA-9DB1-422B-B0ED-66FEEBF1B561}" dt="2020-07-14T11:29:33.834" v="1620" actId="20577"/>
          <ac:spMkLst>
            <pc:docMk/>
            <pc:sldMk cId="1541071362" sldId="266"/>
            <ac:spMk id="2" creationId="{00000000-0000-0000-0000-000000000000}"/>
          </ac:spMkLst>
        </pc:spChg>
      </pc:sldChg>
      <pc:sldChg chg="modSp">
        <pc:chgData name="Keith Bowden" userId="59ec1c8c-90f6-446c-847d-08ea816fdea4" providerId="ADAL" clId="{ABAC99FA-9DB1-422B-B0ED-66FEEBF1B561}" dt="2020-07-13T11:05:19.783" v="1197" actId="255"/>
        <pc:sldMkLst>
          <pc:docMk/>
          <pc:sldMk cId="359746715" sldId="268"/>
        </pc:sldMkLst>
        <pc:spChg chg="mod">
          <ac:chgData name="Keith Bowden" userId="59ec1c8c-90f6-446c-847d-08ea816fdea4" providerId="ADAL" clId="{ABAC99FA-9DB1-422B-B0ED-66FEEBF1B561}" dt="2020-07-13T11:05:19.783" v="1197" actId="255"/>
          <ac:spMkLst>
            <pc:docMk/>
            <pc:sldMk cId="359746715" sldId="268"/>
            <ac:spMk id="2" creationId="{00000000-0000-0000-0000-000000000000}"/>
          </ac:spMkLst>
        </pc:spChg>
        <pc:spChg chg="mod">
          <ac:chgData name="Keith Bowden" userId="59ec1c8c-90f6-446c-847d-08ea816fdea4" providerId="ADAL" clId="{ABAC99FA-9DB1-422B-B0ED-66FEEBF1B561}" dt="2020-07-13T10:53:59.273" v="60" actId="20577"/>
          <ac:spMkLst>
            <pc:docMk/>
            <pc:sldMk cId="359746715" sldId="268"/>
            <ac:spMk id="3" creationId="{00000000-0000-0000-0000-000000000000}"/>
          </ac:spMkLst>
        </pc:spChg>
      </pc:sldChg>
      <pc:sldChg chg="addSp modSp">
        <pc:chgData name="Keith Bowden" userId="59ec1c8c-90f6-446c-847d-08ea816fdea4" providerId="ADAL" clId="{ABAC99FA-9DB1-422B-B0ED-66FEEBF1B561}" dt="2020-07-14T11:19:29.113" v="1325" actId="14100"/>
        <pc:sldMkLst>
          <pc:docMk/>
          <pc:sldMk cId="3402813918" sldId="269"/>
        </pc:sldMkLst>
        <pc:spChg chg="mod">
          <ac:chgData name="Keith Bowden" userId="59ec1c8c-90f6-446c-847d-08ea816fdea4" providerId="ADAL" clId="{ABAC99FA-9DB1-422B-B0ED-66FEEBF1B561}" dt="2020-07-14T11:19:14.449" v="1323" actId="5793"/>
          <ac:spMkLst>
            <pc:docMk/>
            <pc:sldMk cId="3402813918" sldId="269"/>
            <ac:spMk id="2" creationId="{00000000-0000-0000-0000-000000000000}"/>
          </ac:spMkLst>
        </pc:spChg>
        <pc:spChg chg="mod">
          <ac:chgData name="Keith Bowden" userId="59ec1c8c-90f6-446c-847d-08ea816fdea4" providerId="ADAL" clId="{ABAC99FA-9DB1-422B-B0ED-66FEEBF1B561}" dt="2020-07-14T11:19:08.191" v="1303" actId="20577"/>
          <ac:spMkLst>
            <pc:docMk/>
            <pc:sldMk cId="3402813918" sldId="269"/>
            <ac:spMk id="3" creationId="{00000000-0000-0000-0000-000000000000}"/>
          </ac:spMkLst>
        </pc:spChg>
        <pc:picChg chg="add mod">
          <ac:chgData name="Keith Bowden" userId="59ec1c8c-90f6-446c-847d-08ea816fdea4" providerId="ADAL" clId="{ABAC99FA-9DB1-422B-B0ED-66FEEBF1B561}" dt="2020-07-14T11:19:29.113" v="1325" actId="14100"/>
          <ac:picMkLst>
            <pc:docMk/>
            <pc:sldMk cId="3402813918" sldId="269"/>
            <ac:picMk id="4" creationId="{9A8B1904-0633-49AA-BC3E-5D8FD4E0F2B3}"/>
          </ac:picMkLst>
        </pc:picChg>
      </pc:sldChg>
      <pc:sldChg chg="addSp delSp modSp">
        <pc:chgData name="Keith Bowden" userId="59ec1c8c-90f6-446c-847d-08ea816fdea4" providerId="ADAL" clId="{ABAC99FA-9DB1-422B-B0ED-66FEEBF1B561}" dt="2020-07-14T12:03:14.859" v="1896" actId="207"/>
        <pc:sldMkLst>
          <pc:docMk/>
          <pc:sldMk cId="1282581059" sldId="270"/>
        </pc:sldMkLst>
        <pc:spChg chg="del">
          <ac:chgData name="Keith Bowden" userId="59ec1c8c-90f6-446c-847d-08ea816fdea4" providerId="ADAL" clId="{ABAC99FA-9DB1-422B-B0ED-66FEEBF1B561}" dt="2020-07-14T11:54:20.117" v="1768" actId="478"/>
          <ac:spMkLst>
            <pc:docMk/>
            <pc:sldMk cId="1282581059" sldId="270"/>
            <ac:spMk id="2" creationId="{12A3D7CF-0ABE-43B3-8117-109925D38EE1}"/>
          </ac:spMkLst>
        </pc:spChg>
        <pc:spChg chg="mod">
          <ac:chgData name="Keith Bowden" userId="59ec1c8c-90f6-446c-847d-08ea816fdea4" providerId="ADAL" clId="{ABAC99FA-9DB1-422B-B0ED-66FEEBF1B561}" dt="2020-07-14T11:55:46.190" v="1829" actId="1076"/>
          <ac:spMkLst>
            <pc:docMk/>
            <pc:sldMk cId="1282581059" sldId="270"/>
            <ac:spMk id="3" creationId="{340B085D-8E40-4203-A431-5A8F760EEF7C}"/>
          </ac:spMkLst>
        </pc:spChg>
        <pc:graphicFrameChg chg="add mod modGraphic">
          <ac:chgData name="Keith Bowden" userId="59ec1c8c-90f6-446c-847d-08ea816fdea4" providerId="ADAL" clId="{ABAC99FA-9DB1-422B-B0ED-66FEEBF1B561}" dt="2020-07-14T12:03:14.859" v="1896" actId="207"/>
          <ac:graphicFrameMkLst>
            <pc:docMk/>
            <pc:sldMk cId="1282581059" sldId="270"/>
            <ac:graphicFrameMk id="4" creationId="{B2F797A2-5C75-4ECA-88BC-8D82F156E77E}"/>
          </ac:graphicFrameMkLst>
        </pc:graphicFrameChg>
      </pc:sldChg>
      <pc:sldChg chg="modSp">
        <pc:chgData name="Keith Bowden" userId="59ec1c8c-90f6-446c-847d-08ea816fdea4" providerId="ADAL" clId="{ABAC99FA-9DB1-422B-B0ED-66FEEBF1B561}" dt="2020-07-14T11:10:20.569" v="1266" actId="5793"/>
        <pc:sldMkLst>
          <pc:docMk/>
          <pc:sldMk cId="3829102711" sldId="271"/>
        </pc:sldMkLst>
        <pc:spChg chg="mod">
          <ac:chgData name="Keith Bowden" userId="59ec1c8c-90f6-446c-847d-08ea816fdea4" providerId="ADAL" clId="{ABAC99FA-9DB1-422B-B0ED-66FEEBF1B561}" dt="2020-07-14T11:10:20.569" v="1266" actId="5793"/>
          <ac:spMkLst>
            <pc:docMk/>
            <pc:sldMk cId="3829102711" sldId="271"/>
            <ac:spMk id="2" creationId="{42B7CAB9-3A9E-43DC-8622-80D6A4B65A43}"/>
          </ac:spMkLst>
        </pc:spChg>
      </pc:sldChg>
      <pc:sldChg chg="add del">
        <pc:chgData name="Keith Bowden" userId="59ec1c8c-90f6-446c-847d-08ea816fdea4" providerId="ADAL" clId="{ABAC99FA-9DB1-422B-B0ED-66FEEBF1B561}" dt="2020-07-14T11:10:52.230" v="1267" actId="2696"/>
        <pc:sldMkLst>
          <pc:docMk/>
          <pc:sldMk cId="2881337035" sldId="274"/>
        </pc:sldMkLst>
      </pc:sldChg>
      <pc:sldChg chg="modSp add">
        <pc:chgData name="Keith Bowden" userId="59ec1c8c-90f6-446c-847d-08ea816fdea4" providerId="ADAL" clId="{ABAC99FA-9DB1-422B-B0ED-66FEEBF1B561}" dt="2020-07-13T11:07:02.726" v="1226" actId="27636"/>
        <pc:sldMkLst>
          <pc:docMk/>
          <pc:sldMk cId="327128586" sldId="275"/>
        </pc:sldMkLst>
        <pc:spChg chg="mod">
          <ac:chgData name="Keith Bowden" userId="59ec1c8c-90f6-446c-847d-08ea816fdea4" providerId="ADAL" clId="{ABAC99FA-9DB1-422B-B0ED-66FEEBF1B561}" dt="2020-07-13T11:07:02.726" v="1226" actId="27636"/>
          <ac:spMkLst>
            <pc:docMk/>
            <pc:sldMk cId="327128586" sldId="275"/>
            <ac:spMk id="2" creationId="{00000000-0000-0000-0000-000000000000}"/>
          </ac:spMkLst>
        </pc:spChg>
      </pc:sldChg>
      <pc:sldChg chg="add del">
        <pc:chgData name="Keith Bowden" userId="59ec1c8c-90f6-446c-847d-08ea816fdea4" providerId="ADAL" clId="{ABAC99FA-9DB1-422B-B0ED-66FEEBF1B561}" dt="2020-07-13T10:58:22.080" v="509" actId="2696"/>
        <pc:sldMkLst>
          <pc:docMk/>
          <pc:sldMk cId="1366593275" sldId="275"/>
        </pc:sldMkLst>
      </pc:sldChg>
      <pc:sldChg chg="add del">
        <pc:chgData name="Keith Bowden" userId="59ec1c8c-90f6-446c-847d-08ea816fdea4" providerId="ADAL" clId="{ABAC99FA-9DB1-422B-B0ED-66FEEBF1B561}" dt="2020-07-13T11:06:20.153" v="1212"/>
        <pc:sldMkLst>
          <pc:docMk/>
          <pc:sldMk cId="1198225025" sldId="276"/>
        </pc:sldMkLst>
      </pc:sldChg>
      <pc:sldChg chg="modSp add">
        <pc:chgData name="Keith Bowden" userId="59ec1c8c-90f6-446c-847d-08ea816fdea4" providerId="ADAL" clId="{ABAC99FA-9DB1-422B-B0ED-66FEEBF1B561}" dt="2020-07-13T11:07:23.648" v="1228" actId="27636"/>
        <pc:sldMkLst>
          <pc:docMk/>
          <pc:sldMk cId="3216489482" sldId="276"/>
        </pc:sldMkLst>
        <pc:spChg chg="mod">
          <ac:chgData name="Keith Bowden" userId="59ec1c8c-90f6-446c-847d-08ea816fdea4" providerId="ADAL" clId="{ABAC99FA-9DB1-422B-B0ED-66FEEBF1B561}" dt="2020-07-13T11:07:23.648" v="1228" actId="27636"/>
          <ac:spMkLst>
            <pc:docMk/>
            <pc:sldMk cId="3216489482" sldId="276"/>
            <ac:spMk id="2" creationId="{00000000-0000-0000-0000-000000000000}"/>
          </ac:spMkLst>
        </pc:spChg>
      </pc:sldChg>
      <pc:sldChg chg="addSp delSp modSp add del">
        <pc:chgData name="Keith Bowden" userId="59ec1c8c-90f6-446c-847d-08ea816fdea4" providerId="ADAL" clId="{ABAC99FA-9DB1-422B-B0ED-66FEEBF1B561}" dt="2020-07-14T11:18:52.494" v="1280" actId="2696"/>
        <pc:sldMkLst>
          <pc:docMk/>
          <pc:sldMk cId="848042143" sldId="277"/>
        </pc:sldMkLst>
        <pc:spChg chg="mod">
          <ac:chgData name="Keith Bowden" userId="59ec1c8c-90f6-446c-847d-08ea816fdea4" providerId="ADAL" clId="{ABAC99FA-9DB1-422B-B0ED-66FEEBF1B561}" dt="2020-07-14T11:15:35.786" v="1269" actId="27636"/>
          <ac:spMkLst>
            <pc:docMk/>
            <pc:sldMk cId="848042143" sldId="277"/>
            <ac:spMk id="3" creationId="{C84077FB-1DEC-4CCC-ACC6-591BEC51DAC2}"/>
          </ac:spMkLst>
        </pc:spChg>
        <pc:spChg chg="add del">
          <ac:chgData name="Keith Bowden" userId="59ec1c8c-90f6-446c-847d-08ea816fdea4" providerId="ADAL" clId="{ABAC99FA-9DB1-422B-B0ED-66FEEBF1B561}" dt="2020-07-14T11:15:45.348" v="1271"/>
          <ac:spMkLst>
            <pc:docMk/>
            <pc:sldMk cId="848042143" sldId="277"/>
            <ac:spMk id="4" creationId="{0BD5A2BA-7F51-41D5-8533-DA3A304B1569}"/>
          </ac:spMkLst>
        </pc:spChg>
      </pc:sldChg>
      <pc:sldChg chg="modSp add del">
        <pc:chgData name="Keith Bowden" userId="59ec1c8c-90f6-446c-847d-08ea816fdea4" providerId="ADAL" clId="{ABAC99FA-9DB1-422B-B0ED-66FEEBF1B561}" dt="2020-07-14T11:20:44.377" v="1337"/>
        <pc:sldMkLst>
          <pc:docMk/>
          <pc:sldMk cId="2958303501" sldId="277"/>
        </pc:sldMkLst>
        <pc:spChg chg="mod">
          <ac:chgData name="Keith Bowden" userId="59ec1c8c-90f6-446c-847d-08ea816fdea4" providerId="ADAL" clId="{ABAC99FA-9DB1-422B-B0ED-66FEEBF1B561}" dt="2020-07-14T11:20:41.419" v="1333"/>
          <ac:spMkLst>
            <pc:docMk/>
            <pc:sldMk cId="2958303501" sldId="277"/>
            <ac:spMk id="2" creationId="{A2281F77-DE4A-407A-B114-7DF3D883B5E3}"/>
          </ac:spMkLst>
        </pc:spChg>
        <pc:spChg chg="mod">
          <ac:chgData name="Keith Bowden" userId="59ec1c8c-90f6-446c-847d-08ea816fdea4" providerId="ADAL" clId="{ABAC99FA-9DB1-422B-B0ED-66FEEBF1B561}" dt="2020-07-14T11:20:44.377" v="1337"/>
          <ac:spMkLst>
            <pc:docMk/>
            <pc:sldMk cId="2958303501" sldId="277"/>
            <ac:spMk id="3" creationId="{E5F932CD-08B5-4E1D-84E7-A9B5842A0D9B}"/>
          </ac:spMkLst>
        </pc:spChg>
      </pc:sldChg>
      <pc:sldChg chg="addSp delSp modSp add mod modClrScheme chgLayout">
        <pc:chgData name="Keith Bowden" userId="59ec1c8c-90f6-446c-847d-08ea816fdea4" providerId="ADAL" clId="{ABAC99FA-9DB1-422B-B0ED-66FEEBF1B561}" dt="2020-07-14T11:26:00.505" v="1574" actId="13822"/>
        <pc:sldMkLst>
          <pc:docMk/>
          <pc:sldMk cId="4219395329" sldId="277"/>
        </pc:sldMkLst>
        <pc:spChg chg="del">
          <ac:chgData name="Keith Bowden" userId="59ec1c8c-90f6-446c-847d-08ea816fdea4" providerId="ADAL" clId="{ABAC99FA-9DB1-422B-B0ED-66FEEBF1B561}" dt="2020-07-14T11:20:57.572" v="1340"/>
          <ac:spMkLst>
            <pc:docMk/>
            <pc:sldMk cId="4219395329" sldId="277"/>
            <ac:spMk id="2" creationId="{68DCF17D-E959-46A7-AFA6-796C87D730C9}"/>
          </ac:spMkLst>
        </pc:spChg>
        <pc:spChg chg="del mod">
          <ac:chgData name="Keith Bowden" userId="59ec1c8c-90f6-446c-847d-08ea816fdea4" providerId="ADAL" clId="{ABAC99FA-9DB1-422B-B0ED-66FEEBF1B561}" dt="2020-07-14T11:20:57.572" v="1340"/>
          <ac:spMkLst>
            <pc:docMk/>
            <pc:sldMk cId="4219395329" sldId="277"/>
            <ac:spMk id="3" creationId="{BFA2FAEB-E83F-48E7-A9C6-AE364595D22F}"/>
          </ac:spMkLst>
        </pc:spChg>
        <pc:spChg chg="add del mod">
          <ac:chgData name="Keith Bowden" userId="59ec1c8c-90f6-446c-847d-08ea816fdea4" providerId="ADAL" clId="{ABAC99FA-9DB1-422B-B0ED-66FEEBF1B561}" dt="2020-07-14T11:21:08.190" v="1342" actId="26606"/>
          <ac:spMkLst>
            <pc:docMk/>
            <pc:sldMk cId="4219395329" sldId="277"/>
            <ac:spMk id="4" creationId="{3EBEF13F-C948-4390-B320-DD930E5F4D98}"/>
          </ac:spMkLst>
        </pc:spChg>
        <pc:spChg chg="add del mod">
          <ac:chgData name="Keith Bowden" userId="59ec1c8c-90f6-446c-847d-08ea816fdea4" providerId="ADAL" clId="{ABAC99FA-9DB1-422B-B0ED-66FEEBF1B561}" dt="2020-07-14T11:21:08.190" v="1342" actId="26606"/>
          <ac:spMkLst>
            <pc:docMk/>
            <pc:sldMk cId="4219395329" sldId="277"/>
            <ac:spMk id="5" creationId="{C363411F-0C02-45A3-9F16-58E4553D2658}"/>
          </ac:spMkLst>
        </pc:spChg>
        <pc:spChg chg="add mod">
          <ac:chgData name="Keith Bowden" userId="59ec1c8c-90f6-446c-847d-08ea816fdea4" providerId="ADAL" clId="{ABAC99FA-9DB1-422B-B0ED-66FEEBF1B561}" dt="2020-07-14T11:21:48.192" v="1346" actId="1076"/>
          <ac:spMkLst>
            <pc:docMk/>
            <pc:sldMk cId="4219395329" sldId="277"/>
            <ac:spMk id="6" creationId="{8FC69B30-4D22-4C3C-B796-72544EB0A688}"/>
          </ac:spMkLst>
        </pc:spChg>
        <pc:spChg chg="add mod">
          <ac:chgData name="Keith Bowden" userId="59ec1c8c-90f6-446c-847d-08ea816fdea4" providerId="ADAL" clId="{ABAC99FA-9DB1-422B-B0ED-66FEEBF1B561}" dt="2020-07-14T11:23:26.518" v="1406" actId="2711"/>
          <ac:spMkLst>
            <pc:docMk/>
            <pc:sldMk cId="4219395329" sldId="277"/>
            <ac:spMk id="7" creationId="{20CF98CE-1FB6-46AC-B2E6-D7E4E3C5BD73}"/>
          </ac:spMkLst>
        </pc:spChg>
        <pc:spChg chg="add mod">
          <ac:chgData name="Keith Bowden" userId="59ec1c8c-90f6-446c-847d-08ea816fdea4" providerId="ADAL" clId="{ABAC99FA-9DB1-422B-B0ED-66FEEBF1B561}" dt="2020-07-14T11:23:55.463" v="1408" actId="1076"/>
          <ac:spMkLst>
            <pc:docMk/>
            <pc:sldMk cId="4219395329" sldId="277"/>
            <ac:spMk id="8" creationId="{622ACA6F-9E00-42EA-8295-16A7D9656743}"/>
          </ac:spMkLst>
        </pc:spChg>
        <pc:spChg chg="add mod">
          <ac:chgData name="Keith Bowden" userId="59ec1c8c-90f6-446c-847d-08ea816fdea4" providerId="ADAL" clId="{ABAC99FA-9DB1-422B-B0ED-66FEEBF1B561}" dt="2020-07-14T11:25:25.933" v="1572" actId="1036"/>
          <ac:spMkLst>
            <pc:docMk/>
            <pc:sldMk cId="4219395329" sldId="277"/>
            <ac:spMk id="9" creationId="{F87D8DD2-4F8A-4769-B7E5-C992FA169C4F}"/>
          </ac:spMkLst>
        </pc:spChg>
        <pc:cxnChg chg="add mod">
          <ac:chgData name="Keith Bowden" userId="59ec1c8c-90f6-446c-847d-08ea816fdea4" providerId="ADAL" clId="{ABAC99FA-9DB1-422B-B0ED-66FEEBF1B561}" dt="2020-07-14T11:24:57.350" v="1485" actId="11529"/>
          <ac:cxnSpMkLst>
            <pc:docMk/>
            <pc:sldMk cId="4219395329" sldId="277"/>
            <ac:cxnSpMk id="11" creationId="{6C196EF9-C2A9-42E2-8F6B-A2BCF9FD903D}"/>
          </ac:cxnSpMkLst>
        </pc:cxnChg>
        <pc:cxnChg chg="add mod">
          <ac:chgData name="Keith Bowden" userId="59ec1c8c-90f6-446c-847d-08ea816fdea4" providerId="ADAL" clId="{ABAC99FA-9DB1-422B-B0ED-66FEEBF1B561}" dt="2020-07-14T11:25:15.870" v="1561" actId="1036"/>
          <ac:cxnSpMkLst>
            <pc:docMk/>
            <pc:sldMk cId="4219395329" sldId="277"/>
            <ac:cxnSpMk id="12" creationId="{FFD589F0-525B-4EB1-9E78-004C5DC8E31F}"/>
          </ac:cxnSpMkLst>
        </pc:cxnChg>
        <pc:cxnChg chg="add mod">
          <ac:chgData name="Keith Bowden" userId="59ec1c8c-90f6-446c-847d-08ea816fdea4" providerId="ADAL" clId="{ABAC99FA-9DB1-422B-B0ED-66FEEBF1B561}" dt="2020-07-14T11:26:00.505" v="1574" actId="13822"/>
          <ac:cxnSpMkLst>
            <pc:docMk/>
            <pc:sldMk cId="4219395329" sldId="277"/>
            <ac:cxnSpMk id="14" creationId="{C2B7477E-3FC4-40E9-A4E8-F14CE535FCBA}"/>
          </ac:cxnSpMkLst>
        </pc:cxnChg>
      </pc:sldChg>
      <pc:sldChg chg="modSp add">
        <pc:chgData name="Keith Bowden" userId="59ec1c8c-90f6-446c-847d-08ea816fdea4" providerId="ADAL" clId="{ABAC99FA-9DB1-422B-B0ED-66FEEBF1B561}" dt="2020-07-14T11:27:52.721" v="1579" actId="27636"/>
        <pc:sldMkLst>
          <pc:docMk/>
          <pc:sldMk cId="1197153118" sldId="278"/>
        </pc:sldMkLst>
        <pc:spChg chg="mod">
          <ac:chgData name="Keith Bowden" userId="59ec1c8c-90f6-446c-847d-08ea816fdea4" providerId="ADAL" clId="{ABAC99FA-9DB1-422B-B0ED-66FEEBF1B561}" dt="2020-07-14T11:27:39.741" v="1577"/>
          <ac:spMkLst>
            <pc:docMk/>
            <pc:sldMk cId="1197153118" sldId="278"/>
            <ac:spMk id="2" creationId="{F28B0A08-BDBA-4699-ACEB-1D6A29B3D993}"/>
          </ac:spMkLst>
        </pc:spChg>
        <pc:spChg chg="mod">
          <ac:chgData name="Keith Bowden" userId="59ec1c8c-90f6-446c-847d-08ea816fdea4" providerId="ADAL" clId="{ABAC99FA-9DB1-422B-B0ED-66FEEBF1B561}" dt="2020-07-14T11:27:52.721" v="1579" actId="27636"/>
          <ac:spMkLst>
            <pc:docMk/>
            <pc:sldMk cId="1197153118" sldId="278"/>
            <ac:spMk id="3" creationId="{F8EF1B62-4D15-4C1C-B207-1DA65A26478B}"/>
          </ac:spMkLst>
        </pc:spChg>
      </pc:sldChg>
      <pc:sldChg chg="modSp add del">
        <pc:chgData name="Keith Bowden" userId="59ec1c8c-90f6-446c-847d-08ea816fdea4" providerId="ADAL" clId="{ABAC99FA-9DB1-422B-B0ED-66FEEBF1B561}" dt="2020-07-14T11:16:27.573" v="1275" actId="2696"/>
        <pc:sldMkLst>
          <pc:docMk/>
          <pc:sldMk cId="0" sldId="435"/>
        </pc:sldMkLst>
        <pc:spChg chg="mod">
          <ac:chgData name="Keith Bowden" userId="59ec1c8c-90f6-446c-847d-08ea816fdea4" providerId="ADAL" clId="{ABAC99FA-9DB1-422B-B0ED-66FEEBF1B561}" dt="2020-07-14T11:16:12.866" v="1274" actId="1076"/>
          <ac:spMkLst>
            <pc:docMk/>
            <pc:sldMk cId="0" sldId="435"/>
            <ac:spMk id="15" creationId="{E59CE318-E9AE-4F19-8A07-AD906B7C0C3D}"/>
          </ac:spMkLst>
        </pc:spChg>
      </pc:sldChg>
      <pc:sldMasterChg chg="delSldLayout">
        <pc:chgData name="Keith Bowden" userId="59ec1c8c-90f6-446c-847d-08ea816fdea4" providerId="ADAL" clId="{ABAC99FA-9DB1-422B-B0ED-66FEEBF1B561}" dt="2020-07-14T11:16:27.575" v="1276" actId="2696"/>
        <pc:sldMasterMkLst>
          <pc:docMk/>
          <pc:sldMasterMk cId="3474847836" sldId="2147483664"/>
        </pc:sldMasterMkLst>
        <pc:sldLayoutChg chg="del">
          <pc:chgData name="Keith Bowden" userId="59ec1c8c-90f6-446c-847d-08ea816fdea4" providerId="ADAL" clId="{ABAC99FA-9DB1-422B-B0ED-66FEEBF1B561}" dt="2020-07-14T11:16:27.575" v="1276" actId="2696"/>
          <pc:sldLayoutMkLst>
            <pc:docMk/>
            <pc:sldMasterMk cId="3474847836" sldId="2147483664"/>
            <pc:sldLayoutMk cId="269070982" sldId="2147483674"/>
          </pc:sldLayoutMkLst>
        </pc:sldLayoutChg>
      </pc:sldMasterChg>
    </pc:docChg>
  </pc:docChgLst>
  <pc:docChgLst>
    <pc:chgData name="Keith Bowden" userId="59ec1c8c-90f6-446c-847d-08ea816fdea4" providerId="ADAL" clId="{BF2C2124-0C1A-4057-BCD6-67AC745D681E}"/>
    <pc:docChg chg="undo custSel addSld delSld modSld sldOrd modNotesMaster modHandout">
      <pc:chgData name="Keith Bowden" userId="59ec1c8c-90f6-446c-847d-08ea816fdea4" providerId="ADAL" clId="{BF2C2124-0C1A-4057-BCD6-67AC745D681E}" dt="2020-08-10T13:50:53.946" v="3323" actId="27636"/>
      <pc:docMkLst>
        <pc:docMk/>
      </pc:docMkLst>
      <pc:sldChg chg="addSp modSp modAnim modNotesTx">
        <pc:chgData name="Keith Bowden" userId="59ec1c8c-90f6-446c-847d-08ea816fdea4" providerId="ADAL" clId="{BF2C2124-0C1A-4057-BCD6-67AC745D681E}" dt="2020-08-05T08:17:28.791" v="2446"/>
        <pc:sldMkLst>
          <pc:docMk/>
          <pc:sldMk cId="1761575744" sldId="260"/>
        </pc:sldMkLst>
        <pc:spChg chg="mod">
          <ac:chgData name="Keith Bowden" userId="59ec1c8c-90f6-446c-847d-08ea816fdea4" providerId="ADAL" clId="{BF2C2124-0C1A-4057-BCD6-67AC745D681E}" dt="2020-08-04T18:13:31.974" v="0" actId="1076"/>
          <ac:spMkLst>
            <pc:docMk/>
            <pc:sldMk cId="1761575744" sldId="260"/>
            <ac:spMk id="3" creationId="{00000000-0000-0000-0000-000000000000}"/>
          </ac:spMkLst>
        </pc:spChg>
        <pc:picChg chg="mod">
          <ac:chgData name="Keith Bowden" userId="59ec1c8c-90f6-446c-847d-08ea816fdea4" providerId="ADAL" clId="{BF2C2124-0C1A-4057-BCD6-67AC745D681E}" dt="2020-08-04T18:13:45.797" v="1" actId="1076"/>
          <ac:picMkLst>
            <pc:docMk/>
            <pc:sldMk cId="1761575744" sldId="260"/>
            <ac:picMk id="5" creationId="{90A404B6-FEAB-4845-B786-64FAAA5EB31B}"/>
          </ac:picMkLst>
        </pc:picChg>
        <pc:picChg chg="mod">
          <ac:chgData name="Keith Bowden" userId="59ec1c8c-90f6-446c-847d-08ea816fdea4" providerId="ADAL" clId="{BF2C2124-0C1A-4057-BCD6-67AC745D681E}" dt="2020-08-04T18:40:08.629" v="5" actId="1076"/>
          <ac:picMkLst>
            <pc:docMk/>
            <pc:sldMk cId="1761575744" sldId="260"/>
            <ac:picMk id="6" creationId="{DFD0D800-4DB1-4139-8457-4B4912C97934}"/>
          </ac:picMkLst>
        </pc:picChg>
        <pc:picChg chg="mod">
          <ac:chgData name="Keith Bowden" userId="59ec1c8c-90f6-446c-847d-08ea816fdea4" providerId="ADAL" clId="{BF2C2124-0C1A-4057-BCD6-67AC745D681E}" dt="2020-08-04T18:41:01.510" v="9" actId="1076"/>
          <ac:picMkLst>
            <pc:docMk/>
            <pc:sldMk cId="1761575744" sldId="260"/>
            <ac:picMk id="7" creationId="{9011E432-3A45-442B-A5E5-C70B3434B026}"/>
          </ac:picMkLst>
        </pc:picChg>
        <pc:picChg chg="add mod">
          <ac:chgData name="Keith Bowden" userId="59ec1c8c-90f6-446c-847d-08ea816fdea4" providerId="ADAL" clId="{BF2C2124-0C1A-4057-BCD6-67AC745D681E}" dt="2020-08-04T18:41:44.324" v="13" actId="208"/>
          <ac:picMkLst>
            <pc:docMk/>
            <pc:sldMk cId="1761575744" sldId="260"/>
            <ac:picMk id="1026" creationId="{E9D89511-B251-4B03-8BF2-04DDA6C3B968}"/>
          </ac:picMkLst>
        </pc:picChg>
        <pc:picChg chg="add mod">
          <ac:chgData name="Keith Bowden" userId="59ec1c8c-90f6-446c-847d-08ea816fdea4" providerId="ADAL" clId="{BF2C2124-0C1A-4057-BCD6-67AC745D681E}" dt="2020-08-04T18:41:34.557" v="12" actId="208"/>
          <ac:picMkLst>
            <pc:docMk/>
            <pc:sldMk cId="1761575744" sldId="260"/>
            <ac:picMk id="1028" creationId="{25DD221A-E68F-4715-AA49-FA0042193EF8}"/>
          </ac:picMkLst>
        </pc:picChg>
      </pc:sldChg>
      <pc:sldChg chg="modSp modNotesTx">
        <pc:chgData name="Keith Bowden" userId="59ec1c8c-90f6-446c-847d-08ea816fdea4" providerId="ADAL" clId="{BF2C2124-0C1A-4057-BCD6-67AC745D681E}" dt="2020-08-05T08:11:15.238" v="2386" actId="20577"/>
        <pc:sldMkLst>
          <pc:docMk/>
          <pc:sldMk cId="1037221792" sldId="264"/>
        </pc:sldMkLst>
        <pc:spChg chg="mod">
          <ac:chgData name="Keith Bowden" userId="59ec1c8c-90f6-446c-847d-08ea816fdea4" providerId="ADAL" clId="{BF2C2124-0C1A-4057-BCD6-67AC745D681E}" dt="2020-08-05T08:11:15.238" v="2386" actId="20577"/>
          <ac:spMkLst>
            <pc:docMk/>
            <pc:sldMk cId="1037221792" sldId="264"/>
            <ac:spMk id="2" creationId="{50940EB3-50A1-4818-ABF5-0FF97645EB35}"/>
          </ac:spMkLst>
        </pc:spChg>
      </pc:sldChg>
      <pc:sldChg chg="modSp modNotesTx">
        <pc:chgData name="Keith Bowden" userId="59ec1c8c-90f6-446c-847d-08ea816fdea4" providerId="ADAL" clId="{BF2C2124-0C1A-4057-BCD6-67AC745D681E}" dt="2020-08-04T20:22:47.848" v="804" actId="6549"/>
        <pc:sldMkLst>
          <pc:docMk/>
          <pc:sldMk cId="2567828997" sldId="265"/>
        </pc:sldMkLst>
        <pc:spChg chg="mod">
          <ac:chgData name="Keith Bowden" userId="59ec1c8c-90f6-446c-847d-08ea816fdea4" providerId="ADAL" clId="{BF2C2124-0C1A-4057-BCD6-67AC745D681E}" dt="2020-08-04T19:33:27.107" v="138" actId="313"/>
          <ac:spMkLst>
            <pc:docMk/>
            <pc:sldMk cId="2567828997" sldId="265"/>
            <ac:spMk id="2" creationId="{00000000-0000-0000-0000-000000000000}"/>
          </ac:spMkLst>
        </pc:spChg>
      </pc:sldChg>
      <pc:sldChg chg="addSp delSp modSp del">
        <pc:chgData name="Keith Bowden" userId="59ec1c8c-90f6-446c-847d-08ea816fdea4" providerId="ADAL" clId="{BF2C2124-0C1A-4057-BCD6-67AC745D681E}" dt="2020-08-04T20:12:36.613" v="497" actId="2696"/>
        <pc:sldMkLst>
          <pc:docMk/>
          <pc:sldMk cId="1541071362" sldId="266"/>
        </pc:sldMkLst>
        <pc:spChg chg="del mod">
          <ac:chgData name="Keith Bowden" userId="59ec1c8c-90f6-446c-847d-08ea816fdea4" providerId="ADAL" clId="{BF2C2124-0C1A-4057-BCD6-67AC745D681E}" dt="2020-08-04T19:44:47.154" v="413" actId="478"/>
          <ac:spMkLst>
            <pc:docMk/>
            <pc:sldMk cId="1541071362" sldId="266"/>
            <ac:spMk id="2" creationId="{00000000-0000-0000-0000-000000000000}"/>
          </ac:spMkLst>
        </pc:spChg>
        <pc:spChg chg="mod">
          <ac:chgData name="Keith Bowden" userId="59ec1c8c-90f6-446c-847d-08ea816fdea4" providerId="ADAL" clId="{BF2C2124-0C1A-4057-BCD6-67AC745D681E}" dt="2020-08-04T19:43:14.647" v="411" actId="20577"/>
          <ac:spMkLst>
            <pc:docMk/>
            <pc:sldMk cId="1541071362" sldId="266"/>
            <ac:spMk id="3" creationId="{00000000-0000-0000-0000-000000000000}"/>
          </ac:spMkLst>
        </pc:spChg>
        <pc:spChg chg="add del mod">
          <ac:chgData name="Keith Bowden" userId="59ec1c8c-90f6-446c-847d-08ea816fdea4" providerId="ADAL" clId="{BF2C2124-0C1A-4057-BCD6-67AC745D681E}" dt="2020-08-04T19:44:49.949" v="414" actId="478"/>
          <ac:spMkLst>
            <pc:docMk/>
            <pc:sldMk cId="1541071362" sldId="266"/>
            <ac:spMk id="7" creationId="{402184A2-FC46-4EBF-AF1B-61A784638FA9}"/>
          </ac:spMkLst>
        </pc:spChg>
        <pc:spChg chg="add mod">
          <ac:chgData name="Keith Bowden" userId="59ec1c8c-90f6-446c-847d-08ea816fdea4" providerId="ADAL" clId="{BF2C2124-0C1A-4057-BCD6-67AC745D681E}" dt="2020-08-04T19:51:04.905" v="496" actId="1036"/>
          <ac:spMkLst>
            <pc:docMk/>
            <pc:sldMk cId="1541071362" sldId="266"/>
            <ac:spMk id="8" creationId="{FDBC8FC8-623E-4070-B3A6-50690B45987E}"/>
          </ac:spMkLst>
        </pc:spChg>
        <pc:spChg chg="add del mod">
          <ac:chgData name="Keith Bowden" userId="59ec1c8c-90f6-446c-847d-08ea816fdea4" providerId="ADAL" clId="{BF2C2124-0C1A-4057-BCD6-67AC745D681E}" dt="2020-08-04T19:50:38.355" v="472" actId="478"/>
          <ac:spMkLst>
            <pc:docMk/>
            <pc:sldMk cId="1541071362" sldId="266"/>
            <ac:spMk id="11" creationId="{20643820-5D42-4197-879D-CAB878705C09}"/>
          </ac:spMkLst>
        </pc:spChg>
        <pc:picChg chg="add del mod">
          <ac:chgData name="Keith Bowden" userId="59ec1c8c-90f6-446c-847d-08ea816fdea4" providerId="ADAL" clId="{BF2C2124-0C1A-4057-BCD6-67AC745D681E}" dt="2020-08-04T19:48:55.118" v="468" actId="478"/>
          <ac:picMkLst>
            <pc:docMk/>
            <pc:sldMk cId="1541071362" sldId="266"/>
            <ac:picMk id="5" creationId="{3E59355D-260B-4D34-9AC5-8D8309139BE7}"/>
          </ac:picMkLst>
        </pc:picChg>
        <pc:picChg chg="add mod ord">
          <ac:chgData name="Keith Bowden" userId="59ec1c8c-90f6-446c-847d-08ea816fdea4" providerId="ADAL" clId="{BF2C2124-0C1A-4057-BCD6-67AC745D681E}" dt="2020-08-04T19:50:56.007" v="474" actId="167"/>
          <ac:picMkLst>
            <pc:docMk/>
            <pc:sldMk cId="1541071362" sldId="266"/>
            <ac:picMk id="10" creationId="{61138467-11ED-4174-B1E8-7B8314EADC6A}"/>
          </ac:picMkLst>
        </pc:picChg>
      </pc:sldChg>
      <pc:sldChg chg="addSp modSp">
        <pc:chgData name="Keith Bowden" userId="59ec1c8c-90f6-446c-847d-08ea816fdea4" providerId="ADAL" clId="{BF2C2124-0C1A-4057-BCD6-67AC745D681E}" dt="2020-08-04T20:20:19.177" v="800" actId="20577"/>
        <pc:sldMkLst>
          <pc:docMk/>
          <pc:sldMk cId="359746715" sldId="268"/>
        </pc:sldMkLst>
        <pc:spChg chg="mod">
          <ac:chgData name="Keith Bowden" userId="59ec1c8c-90f6-446c-847d-08ea816fdea4" providerId="ADAL" clId="{BF2C2124-0C1A-4057-BCD6-67AC745D681E}" dt="2020-08-04T20:13:14.608" v="667" actId="5793"/>
          <ac:spMkLst>
            <pc:docMk/>
            <pc:sldMk cId="359746715" sldId="268"/>
            <ac:spMk id="2" creationId="{00000000-0000-0000-0000-000000000000}"/>
          </ac:spMkLst>
        </pc:spChg>
        <pc:spChg chg="add mod">
          <ac:chgData name="Keith Bowden" userId="59ec1c8c-90f6-446c-847d-08ea816fdea4" providerId="ADAL" clId="{BF2C2124-0C1A-4057-BCD6-67AC745D681E}" dt="2020-08-04T20:20:19.177" v="800" actId="20577"/>
          <ac:spMkLst>
            <pc:docMk/>
            <pc:sldMk cId="359746715" sldId="268"/>
            <ac:spMk id="4" creationId="{43F4E7A3-923F-40DC-8781-E79BD8A87ED1}"/>
          </ac:spMkLst>
        </pc:spChg>
      </pc:sldChg>
      <pc:sldChg chg="modSp">
        <pc:chgData name="Keith Bowden" userId="59ec1c8c-90f6-446c-847d-08ea816fdea4" providerId="ADAL" clId="{BF2C2124-0C1A-4057-BCD6-67AC745D681E}" dt="2020-08-10T13:50:53.946" v="3323" actId="27636"/>
        <pc:sldMkLst>
          <pc:docMk/>
          <pc:sldMk cId="1282581059" sldId="270"/>
        </pc:sldMkLst>
        <pc:spChg chg="mod">
          <ac:chgData name="Keith Bowden" userId="59ec1c8c-90f6-446c-847d-08ea816fdea4" providerId="ADAL" clId="{BF2C2124-0C1A-4057-BCD6-67AC745D681E}" dt="2020-08-10T13:50:53.946" v="3323" actId="27636"/>
          <ac:spMkLst>
            <pc:docMk/>
            <pc:sldMk cId="1282581059" sldId="270"/>
            <ac:spMk id="3" creationId="{340B085D-8E40-4203-A431-5A8F760EEF7C}"/>
          </ac:spMkLst>
        </pc:spChg>
        <pc:graphicFrameChg chg="mod modGraphic">
          <ac:chgData name="Keith Bowden" userId="59ec1c8c-90f6-446c-847d-08ea816fdea4" providerId="ADAL" clId="{BF2C2124-0C1A-4057-BCD6-67AC745D681E}" dt="2020-08-10T13:50:36.196" v="3306" actId="20577"/>
          <ac:graphicFrameMkLst>
            <pc:docMk/>
            <pc:sldMk cId="1282581059" sldId="270"/>
            <ac:graphicFrameMk id="4" creationId="{B2F797A2-5C75-4ECA-88BC-8D82F156E77E}"/>
          </ac:graphicFrameMkLst>
        </pc:graphicFrameChg>
      </pc:sldChg>
      <pc:sldChg chg="del">
        <pc:chgData name="Keith Bowden" userId="59ec1c8c-90f6-446c-847d-08ea816fdea4" providerId="ADAL" clId="{BF2C2124-0C1A-4057-BCD6-67AC745D681E}" dt="2020-08-05T08:10:45.755" v="2383" actId="2696"/>
        <pc:sldMkLst>
          <pc:docMk/>
          <pc:sldMk cId="3829102711" sldId="271"/>
        </pc:sldMkLst>
      </pc:sldChg>
      <pc:sldChg chg="del ord">
        <pc:chgData name="Keith Bowden" userId="59ec1c8c-90f6-446c-847d-08ea816fdea4" providerId="ADAL" clId="{BF2C2124-0C1A-4057-BCD6-67AC745D681E}" dt="2020-08-04T21:27:16.184" v="1084" actId="2696"/>
        <pc:sldMkLst>
          <pc:docMk/>
          <pc:sldMk cId="3923633616" sldId="272"/>
        </pc:sldMkLst>
      </pc:sldChg>
      <pc:sldChg chg="del">
        <pc:chgData name="Keith Bowden" userId="59ec1c8c-90f6-446c-847d-08ea816fdea4" providerId="ADAL" clId="{BF2C2124-0C1A-4057-BCD6-67AC745D681E}" dt="2020-08-04T20:12:51.831" v="498" actId="2696"/>
        <pc:sldMkLst>
          <pc:docMk/>
          <pc:sldMk cId="327128586" sldId="275"/>
        </pc:sldMkLst>
      </pc:sldChg>
      <pc:sldChg chg="addSp">
        <pc:chgData name="Keith Bowden" userId="59ec1c8c-90f6-446c-847d-08ea816fdea4" providerId="ADAL" clId="{BF2C2124-0C1A-4057-BCD6-67AC745D681E}" dt="2020-08-04T20:21:04.445" v="802"/>
        <pc:sldMkLst>
          <pc:docMk/>
          <pc:sldMk cId="3216489482" sldId="276"/>
        </pc:sldMkLst>
        <pc:spChg chg="add">
          <ac:chgData name="Keith Bowden" userId="59ec1c8c-90f6-446c-847d-08ea816fdea4" providerId="ADAL" clId="{BF2C2124-0C1A-4057-BCD6-67AC745D681E}" dt="2020-08-04T20:21:04.445" v="802"/>
          <ac:spMkLst>
            <pc:docMk/>
            <pc:sldMk cId="3216489482" sldId="276"/>
            <ac:spMk id="4" creationId="{2DC122B7-C80C-484D-A299-E196EA7F4E38}"/>
          </ac:spMkLst>
        </pc:spChg>
      </pc:sldChg>
      <pc:sldChg chg="del">
        <pc:chgData name="Keith Bowden" userId="59ec1c8c-90f6-446c-847d-08ea816fdea4" providerId="ADAL" clId="{BF2C2124-0C1A-4057-BCD6-67AC745D681E}" dt="2020-08-05T08:10:48.797" v="2384" actId="2696"/>
        <pc:sldMkLst>
          <pc:docMk/>
          <pc:sldMk cId="1197153118" sldId="278"/>
        </pc:sldMkLst>
      </pc:sldChg>
      <pc:sldChg chg="modSp add del">
        <pc:chgData name="Keith Bowden" userId="59ec1c8c-90f6-446c-847d-08ea816fdea4" providerId="ADAL" clId="{BF2C2124-0C1A-4057-BCD6-67AC745D681E}" dt="2020-08-04T20:41:10.605" v="1032" actId="2696"/>
        <pc:sldMkLst>
          <pc:docMk/>
          <pc:sldMk cId="460610828" sldId="279"/>
        </pc:sldMkLst>
        <pc:spChg chg="mod">
          <ac:chgData name="Keith Bowden" userId="59ec1c8c-90f6-446c-847d-08ea816fdea4" providerId="ADAL" clId="{BF2C2124-0C1A-4057-BCD6-67AC745D681E}" dt="2020-08-04T20:37:51.767" v="1031" actId="20577"/>
          <ac:spMkLst>
            <pc:docMk/>
            <pc:sldMk cId="460610828" sldId="279"/>
            <ac:spMk id="2" creationId="{21B34A98-E66D-4775-BE35-F123DE8DD3B4}"/>
          </ac:spMkLst>
        </pc:spChg>
        <pc:spChg chg="mod">
          <ac:chgData name="Keith Bowden" userId="59ec1c8c-90f6-446c-847d-08ea816fdea4" providerId="ADAL" clId="{BF2C2124-0C1A-4057-BCD6-67AC745D681E}" dt="2020-08-04T20:36:48.249" v="910" actId="20577"/>
          <ac:spMkLst>
            <pc:docMk/>
            <pc:sldMk cId="460610828" sldId="279"/>
            <ac:spMk id="3" creationId="{8988957F-4AF1-4AB1-B5DB-BD6C4CAB4618}"/>
          </ac:spMkLst>
        </pc:spChg>
      </pc:sldChg>
      <pc:sldChg chg="addSp delSp modSp add del">
        <pc:chgData name="Keith Bowden" userId="59ec1c8c-90f6-446c-847d-08ea816fdea4" providerId="ADAL" clId="{BF2C2124-0C1A-4057-BCD6-67AC745D681E}" dt="2020-08-04T21:39:06.079" v="1214" actId="2696"/>
        <pc:sldMkLst>
          <pc:docMk/>
          <pc:sldMk cId="1569755180" sldId="279"/>
        </pc:sldMkLst>
        <pc:spChg chg="mod">
          <ac:chgData name="Keith Bowden" userId="59ec1c8c-90f6-446c-847d-08ea816fdea4" providerId="ADAL" clId="{BF2C2124-0C1A-4057-BCD6-67AC745D681E}" dt="2020-08-04T21:25:00.297" v="1034" actId="27636"/>
          <ac:spMkLst>
            <pc:docMk/>
            <pc:sldMk cId="1569755180" sldId="279"/>
            <ac:spMk id="3" creationId="{ACF35CED-E93F-4511-B779-CE1A809220E7}"/>
          </ac:spMkLst>
        </pc:spChg>
        <pc:picChg chg="add del mod">
          <ac:chgData name="Keith Bowden" userId="59ec1c8c-90f6-446c-847d-08ea816fdea4" providerId="ADAL" clId="{BF2C2124-0C1A-4057-BCD6-67AC745D681E}" dt="2020-08-04T21:25:14.148" v="1038" actId="478"/>
          <ac:picMkLst>
            <pc:docMk/>
            <pc:sldMk cId="1569755180" sldId="279"/>
            <ac:picMk id="2050" creationId="{CCF1D17B-2CDF-4021-9645-9B29181AF642}"/>
          </ac:picMkLst>
        </pc:picChg>
        <pc:picChg chg="add mod">
          <ac:chgData name="Keith Bowden" userId="59ec1c8c-90f6-446c-847d-08ea816fdea4" providerId="ADAL" clId="{BF2C2124-0C1A-4057-BCD6-67AC745D681E}" dt="2020-08-04T21:27:43.905" v="1085" actId="14100"/>
          <ac:picMkLst>
            <pc:docMk/>
            <pc:sldMk cId="1569755180" sldId="279"/>
            <ac:picMk id="2052" creationId="{7F2CD6B9-C6FD-420C-8767-C4BE04EAF16B}"/>
          </ac:picMkLst>
        </pc:picChg>
      </pc:sldChg>
      <pc:sldChg chg="addSp modSp add">
        <pc:chgData name="Keith Bowden" userId="59ec1c8c-90f6-446c-847d-08ea816fdea4" providerId="ADAL" clId="{BF2C2124-0C1A-4057-BCD6-67AC745D681E}" dt="2020-08-04T21:38:49.820" v="1213" actId="1076"/>
        <pc:sldMkLst>
          <pc:docMk/>
          <pc:sldMk cId="882767599" sldId="280"/>
        </pc:sldMkLst>
        <pc:spChg chg="mod">
          <ac:chgData name="Keith Bowden" userId="59ec1c8c-90f6-446c-847d-08ea816fdea4" providerId="ADAL" clId="{BF2C2124-0C1A-4057-BCD6-67AC745D681E}" dt="2020-08-04T21:32:18.018" v="1182" actId="20577"/>
          <ac:spMkLst>
            <pc:docMk/>
            <pc:sldMk cId="882767599" sldId="280"/>
            <ac:spMk id="2" creationId="{463A41EA-E123-4130-B610-D55004C2F15B}"/>
          </ac:spMkLst>
        </pc:spChg>
        <pc:spChg chg="mod">
          <ac:chgData name="Keith Bowden" userId="59ec1c8c-90f6-446c-847d-08ea816fdea4" providerId="ADAL" clId="{BF2C2124-0C1A-4057-BCD6-67AC745D681E}" dt="2020-08-04T21:31:34.837" v="1134" actId="20577"/>
          <ac:spMkLst>
            <pc:docMk/>
            <pc:sldMk cId="882767599" sldId="280"/>
            <ac:spMk id="3" creationId="{AC87E6AB-8714-4D33-A75E-CB398745FC8C}"/>
          </ac:spMkLst>
        </pc:spChg>
        <pc:picChg chg="add mod">
          <ac:chgData name="Keith Bowden" userId="59ec1c8c-90f6-446c-847d-08ea816fdea4" providerId="ADAL" clId="{BF2C2124-0C1A-4057-BCD6-67AC745D681E}" dt="2020-08-04T21:38:49.820" v="1213" actId="1076"/>
          <ac:picMkLst>
            <pc:docMk/>
            <pc:sldMk cId="882767599" sldId="280"/>
            <ac:picMk id="4" creationId="{2AFCBBFE-DCF2-48C5-B274-E81B51394D77}"/>
          </ac:picMkLst>
        </pc:picChg>
      </pc:sldChg>
      <pc:sldChg chg="addSp delSp modSp add">
        <pc:chgData name="Keith Bowden" userId="59ec1c8c-90f6-446c-847d-08ea816fdea4" providerId="ADAL" clId="{BF2C2124-0C1A-4057-BCD6-67AC745D681E}" dt="2020-08-10T13:48:44.949" v="3232" actId="1035"/>
        <pc:sldMkLst>
          <pc:docMk/>
          <pc:sldMk cId="741911043" sldId="281"/>
        </pc:sldMkLst>
        <pc:spChg chg="add del mod">
          <ac:chgData name="Keith Bowden" userId="59ec1c8c-90f6-446c-847d-08ea816fdea4" providerId="ADAL" clId="{BF2C2124-0C1A-4057-BCD6-67AC745D681E}" dt="2020-08-05T06:01:04.218" v="1259" actId="478"/>
          <ac:spMkLst>
            <pc:docMk/>
            <pc:sldMk cId="741911043" sldId="281"/>
            <ac:spMk id="2" creationId="{06AC8524-DEEF-486B-893B-23E5DC05A858}"/>
          </ac:spMkLst>
        </pc:spChg>
        <pc:spChg chg="add mod">
          <ac:chgData name="Keith Bowden" userId="59ec1c8c-90f6-446c-847d-08ea816fdea4" providerId="ADAL" clId="{BF2C2124-0C1A-4057-BCD6-67AC745D681E}" dt="2020-08-10T13:44:13.141" v="3128" actId="20577"/>
          <ac:spMkLst>
            <pc:docMk/>
            <pc:sldMk cId="741911043" sldId="281"/>
            <ac:spMk id="3" creationId="{600D5E43-3833-4C7D-83CC-416FBA77570A}"/>
          </ac:spMkLst>
        </pc:spChg>
        <pc:graphicFrameChg chg="add mod modGraphic">
          <ac:chgData name="Keith Bowden" userId="59ec1c8c-90f6-446c-847d-08ea816fdea4" providerId="ADAL" clId="{BF2C2124-0C1A-4057-BCD6-67AC745D681E}" dt="2020-08-10T13:48:44.949" v="3232" actId="1035"/>
          <ac:graphicFrameMkLst>
            <pc:docMk/>
            <pc:sldMk cId="741911043" sldId="281"/>
            <ac:graphicFrameMk id="4" creationId="{A8B1CB2D-D4AB-4A33-A638-85F0C769EA00}"/>
          </ac:graphicFrameMkLst>
        </pc:graphicFrameChg>
      </pc:sldChg>
      <pc:sldChg chg="addSp modSp add ord">
        <pc:chgData name="Keith Bowden" userId="59ec1c8c-90f6-446c-847d-08ea816fdea4" providerId="ADAL" clId="{BF2C2124-0C1A-4057-BCD6-67AC745D681E}" dt="2020-08-05T09:04:56.843" v="3116"/>
        <pc:sldMkLst>
          <pc:docMk/>
          <pc:sldMk cId="4168924449" sldId="282"/>
        </pc:sldMkLst>
        <pc:spChg chg="add mod">
          <ac:chgData name="Keith Bowden" userId="59ec1c8c-90f6-446c-847d-08ea816fdea4" providerId="ADAL" clId="{BF2C2124-0C1A-4057-BCD6-67AC745D681E}" dt="2020-08-05T09:02:54.378" v="3115" actId="1036"/>
          <ac:spMkLst>
            <pc:docMk/>
            <pc:sldMk cId="4168924449" sldId="282"/>
            <ac:spMk id="2" creationId="{C3768AE4-FF77-436A-AE7D-EBE3775325D2}"/>
          </ac:spMkLst>
        </pc:spChg>
        <pc:spChg chg="add mod">
          <ac:chgData name="Keith Bowden" userId="59ec1c8c-90f6-446c-847d-08ea816fdea4" providerId="ADAL" clId="{BF2C2124-0C1A-4057-BCD6-67AC745D681E}" dt="2020-08-05T08:58:09.940" v="2634" actId="27636"/>
          <ac:spMkLst>
            <pc:docMk/>
            <pc:sldMk cId="4168924449" sldId="282"/>
            <ac:spMk id="3" creationId="{656FDF71-F831-4323-89A6-8F612FDBCA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4300-6313-8B46-9B26-2D67B697A50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80332"/>
            <a:ext cx="29718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23FB-6E99-2049-9D1F-B3601A988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A6926-8AD5-4A33-903F-60700B6F9327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6E5B-52A0-4001-A3BC-FAA04FB84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0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77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8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3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slide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75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61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7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8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4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3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00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8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1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6E5B-52A0-4001-A3BC-FAA04FB84B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D150D8C-C0BE-AF46-B688-3798A8E41160}"/>
              </a:ext>
            </a:extLst>
          </p:cNvPr>
          <p:cNvSpPr/>
          <p:nvPr userDrawn="1"/>
        </p:nvSpPr>
        <p:spPr>
          <a:xfrm>
            <a:off x="0" y="131046"/>
            <a:ext cx="9144000" cy="1078161"/>
          </a:xfrm>
          <a:prstGeom prst="rect">
            <a:avLst/>
          </a:prstGeom>
          <a:solidFill>
            <a:srgbClr val="044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="" xmlns:a16="http://schemas.microsoft.com/office/drawing/2014/main" id="{2EBBE900-F390-B44E-BF6D-CDA3221EE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7620" y="186026"/>
            <a:ext cx="5777826" cy="529085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+mn-lt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0A45CC62-8A13-5942-9298-B02EC4AD42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7620" y="717643"/>
            <a:ext cx="5777826" cy="461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66CCFF"/>
                </a:solidFill>
              </a:defRPr>
            </a:lvl1pPr>
            <a:lvl2pPr marL="457200" indent="0" algn="l">
              <a:buNone/>
              <a:defRPr>
                <a:solidFill>
                  <a:srgbClr val="66CCFF"/>
                </a:solidFill>
              </a:defRPr>
            </a:lvl2pPr>
          </a:lstStyle>
          <a:p>
            <a:pPr lvl="0"/>
            <a:r>
              <a:rPr lang="en-GB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425589-58CC-BA44-89A8-1152C02CA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331" y="280197"/>
            <a:ext cx="779138" cy="7764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85776EA-D8CB-9F4D-9E50-6D0DB218675E}"/>
              </a:ext>
            </a:extLst>
          </p:cNvPr>
          <p:cNvCxnSpPr>
            <a:cxnSpLocks/>
          </p:cNvCxnSpPr>
          <p:nvPr userDrawn="1"/>
        </p:nvCxnSpPr>
        <p:spPr>
          <a:xfrm>
            <a:off x="1269467" y="221217"/>
            <a:ext cx="0" cy="876533"/>
          </a:xfrm>
          <a:prstGeom prst="line">
            <a:avLst/>
          </a:prstGeom>
          <a:ln w="44450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6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349098"/>
            <a:ext cx="7684786" cy="33646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3" y="708422"/>
            <a:ext cx="7685041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5677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3" y="1349098"/>
            <a:ext cx="3638877" cy="33646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3" y="708422"/>
            <a:ext cx="7685041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1363" y="1348979"/>
            <a:ext cx="3898900" cy="3364706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415E4E-20A8-DB4C-BFC2-2CB11BAA1EDB}"/>
              </a:ext>
            </a:extLst>
          </p:cNvPr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2D7BB0-A125-6345-874D-587ADC1CE88B}"/>
              </a:ext>
            </a:extLst>
          </p:cNvPr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val="41887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3" y="708422"/>
            <a:ext cx="7685041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65176" y="1354931"/>
            <a:ext cx="3728471" cy="3334941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881" y="1354931"/>
            <a:ext cx="3769382" cy="333494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55C02A9-445A-D747-BD7B-01C106682672}"/>
              </a:ext>
            </a:extLst>
          </p:cNvPr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6D7F93-AD93-DE46-8837-4590C1D32389}"/>
              </a:ext>
            </a:extLst>
          </p:cNvPr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val="158272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8F7703B-8BDA-524E-AAA9-5EED478CE161}"/>
              </a:ext>
            </a:extLst>
          </p:cNvPr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20FDFDB-D917-8F48-91F7-8B045EF48DAE}"/>
              </a:ext>
            </a:extLst>
          </p:cNvPr>
          <p:cNvSpPr txBox="1"/>
          <p:nvPr userDrawn="1"/>
        </p:nvSpPr>
        <p:spPr>
          <a:xfrm>
            <a:off x="105829" y="9980"/>
            <a:ext cx="388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val="155482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9back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242D85A-7818-2C41-B02C-B0C46D60A1B7}"/>
              </a:ext>
            </a:extLst>
          </p:cNvPr>
          <p:cNvSpPr/>
          <p:nvPr userDrawn="1"/>
        </p:nvSpPr>
        <p:spPr>
          <a:xfrm>
            <a:off x="287358" y="2571750"/>
            <a:ext cx="3553272" cy="1515818"/>
          </a:xfrm>
          <a:prstGeom prst="rect">
            <a:avLst/>
          </a:prstGeom>
          <a:solidFill>
            <a:srgbClr val="0042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A2D2B0-073D-6C40-A439-781832FF5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294" y="2834638"/>
            <a:ext cx="2609020" cy="1261879"/>
          </a:xfrm>
          <a:prstGeom prst="rect">
            <a:avLst/>
          </a:prstGeom>
        </p:spPr>
      </p:pic>
      <p:pic>
        <p:nvPicPr>
          <p:cNvPr id="6" name="Picture 5" descr="16-9backcover.jpg">
            <a:extLst>
              <a:ext uri="{FF2B5EF4-FFF2-40B4-BE49-F238E27FC236}">
                <a16:creationId xmlns="" xmlns:a16="http://schemas.microsoft.com/office/drawing/2014/main" id="{98C3B37A-DBB5-0840-9B2A-C899E3C97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t="55391" r="63040" b="21267"/>
          <a:stretch/>
        </p:blipFill>
        <p:spPr>
          <a:xfrm>
            <a:off x="1750820" y="2886982"/>
            <a:ext cx="1700763" cy="10997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525F47F-199D-3E47-B0CD-690775BD0F1F}"/>
              </a:ext>
            </a:extLst>
          </p:cNvPr>
          <p:cNvSpPr/>
          <p:nvPr userDrawn="1"/>
        </p:nvSpPr>
        <p:spPr>
          <a:xfrm>
            <a:off x="287358" y="4096517"/>
            <a:ext cx="8611428" cy="914400"/>
          </a:xfrm>
          <a:prstGeom prst="rect">
            <a:avLst/>
          </a:prstGeom>
          <a:solidFill>
            <a:srgbClr val="0443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3DD341-0649-8742-9F9D-9CFE63B75317}"/>
              </a:ext>
            </a:extLst>
          </p:cNvPr>
          <p:cNvSpPr txBox="1"/>
          <p:nvPr userDrawn="1"/>
        </p:nvSpPr>
        <p:spPr>
          <a:xfrm>
            <a:off x="371749" y="4366841"/>
            <a:ext cx="78092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© NHS Education for Scotland 2019. You can copy or reproduce the information in this resource for use within </a:t>
            </a:r>
            <a:r>
              <a:rPr lang="en-US" sz="1100" err="1">
                <a:solidFill>
                  <a:schemeClr val="bg1"/>
                </a:solidFill>
              </a:rPr>
              <a:t>NHSScotland</a:t>
            </a:r>
            <a:r>
              <a:rPr lang="en-US" sz="1100">
                <a:solidFill>
                  <a:schemeClr val="bg1"/>
                </a:solidFill>
              </a:rPr>
              <a:t> and</a:t>
            </a:r>
          </a:p>
          <a:p>
            <a:r>
              <a:rPr lang="en-US" sz="1100">
                <a:solidFill>
                  <a:schemeClr val="bg1"/>
                </a:solidFill>
              </a:rPr>
              <a:t>for non-commercial educational purposes. Use of this document for commercial purposes is permitted only with the written</a:t>
            </a:r>
          </a:p>
          <a:p>
            <a:r>
              <a:rPr lang="en-US" sz="1100">
                <a:solidFill>
                  <a:schemeClr val="bg1"/>
                </a:solidFill>
              </a:rPr>
              <a:t>Permission of NES.</a:t>
            </a:r>
          </a:p>
        </p:txBody>
      </p:sp>
    </p:spTree>
    <p:extLst>
      <p:ext uri="{BB962C8B-B14F-4D97-AF65-F5344CB8AC3E}">
        <p14:creationId xmlns:p14="http://schemas.microsoft.com/office/powerpoint/2010/main" val="34720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F023-C7D3-BE43-A4F7-485CACFF06A8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A69-B9A0-3A4A-A32C-B2418D145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7D3255-6B6D-FB46-96C9-D2EA3F037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5F483E3-6D42-8E4D-9FF1-9BFFFB4209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0940EB3-50A1-4818-ABF5-0FF97645EB35}"/>
              </a:ext>
            </a:extLst>
          </p:cNvPr>
          <p:cNvSpPr txBox="1"/>
          <p:nvPr/>
        </p:nvSpPr>
        <p:spPr>
          <a:xfrm>
            <a:off x="580571" y="1411817"/>
            <a:ext cx="8164084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Source Sans Pro"/>
                <a:cs typeface="Segoe UI"/>
              </a:rPr>
              <a:t>​Trauma Informed Positive </a:t>
            </a:r>
            <a:r>
              <a:rPr lang="en-US" sz="3200" dirty="0" err="1">
                <a:latin typeface="Source Sans Pro"/>
                <a:cs typeface="Segoe UI"/>
              </a:rPr>
              <a:t>Behavioural</a:t>
            </a:r>
            <a:r>
              <a:rPr lang="en-US" sz="3200" dirty="0">
                <a:latin typeface="Source Sans Pro"/>
                <a:cs typeface="Segoe UI"/>
              </a:rPr>
              <a:t> Support</a:t>
            </a:r>
          </a:p>
          <a:p>
            <a:endParaRPr lang="en-US" dirty="0">
              <a:latin typeface="Source Sans Pro"/>
              <a:ea typeface="Source Sans Pro"/>
              <a:cs typeface="Segoe UI"/>
            </a:endParaRPr>
          </a:p>
          <a:p>
            <a:r>
              <a:rPr lang="en-GB" sz="2400" dirty="0">
                <a:latin typeface="Source Sans Pro"/>
                <a:ea typeface="Source Sans Pro"/>
                <a:cs typeface="Segoe UI"/>
              </a:rPr>
              <a:t>Dr Keith Bowden</a:t>
            </a:r>
          </a:p>
          <a:p>
            <a:endParaRPr lang="en-GB" sz="1200" dirty="0">
              <a:latin typeface="Source Sans Pro"/>
              <a:ea typeface="Source Sans Pro"/>
              <a:cs typeface="Segoe UI"/>
            </a:endParaRPr>
          </a:p>
          <a:p>
            <a:r>
              <a:rPr lang="en-GB" sz="2000" dirty="0">
                <a:latin typeface="Source Sans Pro"/>
                <a:ea typeface="Source Sans Pro"/>
                <a:cs typeface="Segoe UI"/>
              </a:rPr>
              <a:t>Head of Programme – Specialist Psychology (Learning Disabilities), </a:t>
            </a:r>
          </a:p>
          <a:p>
            <a:r>
              <a:rPr lang="en-GB" sz="2000" dirty="0">
                <a:latin typeface="Source Sans Pro"/>
                <a:ea typeface="Source Sans Pro"/>
                <a:cs typeface="Segoe UI"/>
              </a:rPr>
              <a:t>NHS Education for Scotland </a:t>
            </a:r>
          </a:p>
          <a:p>
            <a:r>
              <a:rPr lang="en-GB" sz="2000" dirty="0">
                <a:latin typeface="Source Sans Pro"/>
                <a:ea typeface="Source Sans Pro"/>
                <a:cs typeface="Segoe UI"/>
              </a:rPr>
              <a:t>&amp;</a:t>
            </a:r>
          </a:p>
          <a:p>
            <a:r>
              <a:rPr lang="en-GB" sz="2000" dirty="0">
                <a:latin typeface="Source Sans Pro"/>
                <a:ea typeface="Source Sans Pro"/>
                <a:cs typeface="Segoe UI"/>
              </a:rPr>
              <a:t>Honorary Senior Lecturer, </a:t>
            </a:r>
          </a:p>
          <a:p>
            <a:r>
              <a:rPr lang="en-GB" sz="2000" dirty="0">
                <a:latin typeface="Source Sans Pro"/>
                <a:ea typeface="Source Sans Pro"/>
                <a:cs typeface="Segoe UI"/>
              </a:rPr>
              <a:t>University of St Andrews School of Psychology &amp; Neuroscience</a:t>
            </a:r>
          </a:p>
          <a:p>
            <a:pPr algn="r"/>
            <a:endParaRPr lang="en-GB" dirty="0">
              <a:solidFill>
                <a:srgbClr val="17375E"/>
              </a:solidFill>
              <a:latin typeface="Source Sans Pro"/>
              <a:ea typeface="Source Sans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037221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0D5E43-3833-4C7D-83CC-416FBA775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479" y="400079"/>
            <a:ext cx="7685041" cy="519113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Multi-element behavioural strategies (based on La Vigna &amp; Willis)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8B1CB2D-D4AB-4A33-A638-85F0C769E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41008"/>
              </p:ext>
            </p:extLst>
          </p:nvPr>
        </p:nvGraphicFramePr>
        <p:xfrm>
          <a:off x="907312" y="737837"/>
          <a:ext cx="7077740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435">
                  <a:extLst>
                    <a:ext uri="{9D8B030D-6E8A-4147-A177-3AD203B41FA5}">
                      <a16:colId xmlns="" xmlns:a16="http://schemas.microsoft.com/office/drawing/2014/main" val="945781703"/>
                    </a:ext>
                  </a:extLst>
                </a:gridCol>
                <a:gridCol w="1769435">
                  <a:extLst>
                    <a:ext uri="{9D8B030D-6E8A-4147-A177-3AD203B41FA5}">
                      <a16:colId xmlns="" xmlns:a16="http://schemas.microsoft.com/office/drawing/2014/main" val="765803001"/>
                    </a:ext>
                  </a:extLst>
                </a:gridCol>
                <a:gridCol w="1769435">
                  <a:extLst>
                    <a:ext uri="{9D8B030D-6E8A-4147-A177-3AD203B41FA5}">
                      <a16:colId xmlns="" xmlns:a16="http://schemas.microsoft.com/office/drawing/2014/main" val="1862974451"/>
                    </a:ext>
                  </a:extLst>
                </a:gridCol>
                <a:gridCol w="1769435">
                  <a:extLst>
                    <a:ext uri="{9D8B030D-6E8A-4147-A177-3AD203B41FA5}">
                      <a16:colId xmlns="" xmlns:a16="http://schemas.microsoft.com/office/drawing/2014/main" val="1037029580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Support 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77006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Proactive Strategies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Reactive Strategies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69428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Ecological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Learning New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Focused </a:t>
                      </a:r>
                    </a:p>
                    <a:p>
                      <a:pPr algn="ctr"/>
                      <a:r>
                        <a:rPr lang="en-GB" dirty="0"/>
                        <a:t>Support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Situational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24706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Physical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Interpersonal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Programmatic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General Skills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Functionally Equivalent Skills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GB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Functionally Related Skills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Coping/Tolerance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Managing Antecedents</a:t>
                      </a:r>
                    </a:p>
                    <a:p>
                      <a:pPr algn="ctr"/>
                      <a:endParaRPr lang="en-GB" sz="8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chemeClr val="tx2"/>
                          </a:solidFill>
                        </a:rPr>
                        <a:t>Differential Schedules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08130480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Mediators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767223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91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3768AE4-FF77-436A-AE7D-EBE377532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2" y="1616150"/>
            <a:ext cx="7684786" cy="31401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“…the participants said that staff should be kind, polite and focused on the practical and emotional help they wanted and needed from staff”</a:t>
            </a:r>
          </a:p>
          <a:p>
            <a:endParaRPr lang="en-GB" dirty="0"/>
          </a:p>
          <a:p>
            <a:r>
              <a:rPr lang="en-GB" dirty="0"/>
              <a:t>Participants were very clear that some of the staff behaviours they described contributed to behaviour that challenges, as well as leading to them feeling unvalued and of less worth.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6FDF71-F831-4323-89A6-8F612FDBCA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5223" y="708422"/>
            <a:ext cx="7685041" cy="74823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Evans &amp; Gore (2016) Staff behaviours valued by service users:</a:t>
            </a:r>
          </a:p>
          <a:p>
            <a:r>
              <a:rPr lang="en-GB" dirty="0"/>
              <a:t>Views of people whose behaviour challenges</a:t>
            </a:r>
          </a:p>
        </p:txBody>
      </p:sp>
    </p:spTree>
    <p:extLst>
      <p:ext uri="{BB962C8B-B14F-4D97-AF65-F5344CB8AC3E}">
        <p14:creationId xmlns:p14="http://schemas.microsoft.com/office/powerpoint/2010/main" val="416892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0B085D-8E40-4203-A431-5A8F760EEF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9102" y="291482"/>
            <a:ext cx="8037065" cy="357103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/>
              <a:t>Mapping Trauma Strategies to the Multi-Element Model – adapted from Crates et al.</a:t>
            </a:r>
          </a:p>
          <a:p>
            <a:endParaRPr lang="en-GB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B2F797A2-5C75-4ECA-88BC-8D82F156E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35846"/>
              </p:ext>
            </p:extLst>
          </p:nvPr>
        </p:nvGraphicFramePr>
        <p:xfrm>
          <a:off x="223283" y="616690"/>
          <a:ext cx="8779964" cy="4514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5924">
                  <a:extLst>
                    <a:ext uri="{9D8B030D-6E8A-4147-A177-3AD203B41FA5}">
                      <a16:colId xmlns="" xmlns:a16="http://schemas.microsoft.com/office/drawing/2014/main" val="2063216827"/>
                    </a:ext>
                  </a:extLst>
                </a:gridCol>
                <a:gridCol w="2275924">
                  <a:extLst>
                    <a:ext uri="{9D8B030D-6E8A-4147-A177-3AD203B41FA5}">
                      <a16:colId xmlns="" xmlns:a16="http://schemas.microsoft.com/office/drawing/2014/main" val="1443594821"/>
                    </a:ext>
                  </a:extLst>
                </a:gridCol>
                <a:gridCol w="2275924">
                  <a:extLst>
                    <a:ext uri="{9D8B030D-6E8A-4147-A177-3AD203B41FA5}">
                      <a16:colId xmlns="" xmlns:a16="http://schemas.microsoft.com/office/drawing/2014/main" val="2974018491"/>
                    </a:ext>
                  </a:extLst>
                </a:gridCol>
                <a:gridCol w="1952192">
                  <a:extLst>
                    <a:ext uri="{9D8B030D-6E8A-4147-A177-3AD203B41FA5}">
                      <a16:colId xmlns="" xmlns:a16="http://schemas.microsoft.com/office/drawing/2014/main" val="1943648828"/>
                    </a:ext>
                  </a:extLst>
                </a:gridCol>
              </a:tblGrid>
              <a:tr h="2446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Proactive Strategies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Reactive Strategies</a:t>
                      </a:r>
                    </a:p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1388344"/>
                  </a:ext>
                </a:extLst>
              </a:tr>
              <a:tr h="2865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Ecological Strategies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Learning New Skills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Focused Support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9805469"/>
                  </a:ext>
                </a:extLst>
              </a:tr>
              <a:tr h="2912159">
                <a:tc>
                  <a:txBody>
                    <a:bodyPr/>
                    <a:lstStyle/>
                    <a:p>
                      <a:pPr algn="l" fontAlgn="b"/>
                      <a:endParaRPr lang="en-GB" sz="12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Physical</a:t>
                      </a:r>
                    </a:p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Low Arousal Sensory Strategies</a:t>
                      </a: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Interpersonal</a:t>
                      </a:r>
                    </a:p>
                    <a:p>
                      <a:pPr algn="l" fontAlgn="b"/>
                      <a:endParaRPr lang="en-GB" sz="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Attachment Theory - Interpersonal relationships are critical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Attunement</a:t>
                      </a:r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and Co-regulation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Life Story Therapy</a:t>
                      </a: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Programmatic</a:t>
                      </a:r>
                    </a:p>
                    <a:p>
                      <a:pPr algn="l" fontAlgn="b"/>
                      <a:endParaRPr lang="en-GB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Consistent, predictable and patterned repeated experiences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Play Therapy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Dyadic Developmental Psychotherapy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CBT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Dialectical Behaviour Therapy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Life Story Therapy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EMDR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Mindfulness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Psycho-education</a:t>
                      </a: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u="none" strike="noStrike" dirty="0">
                          <a:solidFill>
                            <a:srgbClr val="04306C"/>
                          </a:solidFill>
                          <a:effectLst/>
                        </a:rPr>
                        <a:t>Explicit teaching strategies for staff to follow: shaping, fading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Managing Antecedents </a:t>
                      </a:r>
                      <a:endParaRPr lang="en-GB" sz="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endParaRPr lang="en-GB" sz="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Attunement</a:t>
                      </a:r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and Co-regulation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Low Arousal Sensory Strategies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Differential Schedules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i="1" u="none" strike="noStrike" dirty="0">
                          <a:solidFill>
                            <a:srgbClr val="04306C"/>
                          </a:solidFill>
                          <a:effectLst/>
                        </a:rPr>
                        <a:t>Suppressing Problems and Engaging with Services</a:t>
                      </a:r>
                      <a:endParaRPr lang="en-GB" sz="1200" b="0" i="1" u="none" strike="noStrike" dirty="0">
                        <a:solidFill>
                          <a:srgbClr val="04306C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Non-Functionally Based</a:t>
                      </a:r>
                    </a:p>
                    <a:p>
                      <a:pPr algn="l" fontAlgn="b"/>
                      <a:endParaRPr lang="en-GB" sz="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Attunement</a:t>
                      </a:r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and Co-regulation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Low Arousal Sensory Strategies</a:t>
                      </a:r>
                    </a:p>
                    <a:p>
                      <a:pPr algn="l" fontAlgn="b"/>
                      <a:endParaRPr lang="en-GB" sz="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4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NARS</a:t>
                      </a:r>
                      <a:endParaRPr lang="en-GB" sz="140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Functionally Based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400" i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NARS</a:t>
                      </a:r>
                    </a:p>
                    <a:p>
                      <a:pPr algn="l" fontAlgn="b"/>
                      <a:endParaRPr lang="en-GB" sz="1050" b="0" i="1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200" i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Traditional Methods - (Not Recommended in the MEM*) </a:t>
                      </a:r>
                    </a:p>
                    <a:p>
                      <a:pPr algn="l" fontAlgn="b"/>
                      <a:r>
                        <a:rPr lang="en-GB" sz="900" b="0" i="1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  <a:r>
                        <a:rPr lang="en-GB" sz="900" i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- Might be considered Last Resort</a:t>
                      </a:r>
                      <a:endParaRPr lang="en-GB" sz="1000" b="0" i="1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234349"/>
                  </a:ext>
                </a:extLst>
              </a:tr>
              <a:tr h="18482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</a:rPr>
                        <a:t>Mediators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9567686"/>
                  </a:ext>
                </a:extLst>
              </a:tr>
              <a:tr h="73464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Attunement</a:t>
                      </a:r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and Co-regulation      Mindfulness and COAL      Blocked Care      Parallel Process      Shared Framework      Shared Language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Consistency      Trauma Informed Culture</a:t>
                      </a:r>
                    </a:p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Biopsychosocial Approach to Understanding      Action Affect Awareness      Non-Linear Understanding</a:t>
                      </a:r>
                      <a:endParaRPr lang="en-GB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3" marR="5453" marT="5453" marB="0" anchor="b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5067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58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04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4981" y="424930"/>
            <a:ext cx="7685041" cy="5191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NES Resources</a:t>
            </a:r>
          </a:p>
        </p:txBody>
      </p:sp>
      <p:pic>
        <p:nvPicPr>
          <p:cNvPr id="4" name="Picture 4" descr="Framework and Training Plan - National Trauma Training Framework ...">
            <a:extLst>
              <a:ext uri="{FF2B5EF4-FFF2-40B4-BE49-F238E27FC236}">
                <a16:creationId xmlns="" xmlns:a16="http://schemas.microsoft.com/office/drawing/2014/main" id="{BA2C122D-2D20-4619-B347-0F97368AA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4" y="1115181"/>
            <a:ext cx="2836708" cy="20080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ining Plan">
            <a:extLst>
              <a:ext uri="{FF2B5EF4-FFF2-40B4-BE49-F238E27FC236}">
                <a16:creationId xmlns="" xmlns:a16="http://schemas.microsoft.com/office/drawing/2014/main" id="{90A404B6-FEAB-4845-B786-64FAAA5E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85" y="3031446"/>
            <a:ext cx="2841741" cy="200800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earning Disability - Multiprofessional Psychology - Psychology ...">
            <a:extLst>
              <a:ext uri="{FF2B5EF4-FFF2-40B4-BE49-F238E27FC236}">
                <a16:creationId xmlns="" xmlns:a16="http://schemas.microsoft.com/office/drawing/2014/main" id="{DFD0D800-4DB1-4139-8457-4B4912C97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71" y="185537"/>
            <a:ext cx="2394167" cy="238621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011E432-3A45-442B-A5E5-C70B3434B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5384" y="2472374"/>
            <a:ext cx="1608787" cy="24221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Trauma Informed Resources: Opening Doors and Sowing Seeds ...">
            <a:extLst>
              <a:ext uri="{FF2B5EF4-FFF2-40B4-BE49-F238E27FC236}">
                <a16:creationId xmlns="" xmlns:a16="http://schemas.microsoft.com/office/drawing/2014/main" id="{E9D89511-B251-4B03-8BF2-04DDA6C3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2" y="3294326"/>
            <a:ext cx="2857500" cy="1600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mentia &amp; Learning Disability Learning Resources">
            <a:extLst>
              <a:ext uri="{FF2B5EF4-FFF2-40B4-BE49-F238E27FC236}">
                <a16:creationId xmlns="" xmlns:a16="http://schemas.microsoft.com/office/drawing/2014/main" id="{25DD221A-E68F-4715-AA49-FA0042193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1" y="148517"/>
            <a:ext cx="2143125" cy="214312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57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Neglect</a:t>
            </a:r>
          </a:p>
          <a:p>
            <a:r>
              <a:rPr lang="en-US" dirty="0"/>
              <a:t>Sexual, physical, emotional, financial abuse</a:t>
            </a:r>
          </a:p>
          <a:p>
            <a:r>
              <a:rPr lang="en-US" dirty="0"/>
              <a:t>Being bullied</a:t>
            </a:r>
          </a:p>
          <a:p>
            <a:r>
              <a:rPr lang="en-US" dirty="0"/>
              <a:t>Witnessing the above</a:t>
            </a:r>
          </a:p>
          <a:p>
            <a:r>
              <a:rPr lang="en-US" dirty="0"/>
              <a:t>Being removed from home</a:t>
            </a:r>
          </a:p>
          <a:p>
            <a:r>
              <a:rPr lang="en-US" dirty="0"/>
              <a:t>Accidents</a:t>
            </a:r>
          </a:p>
          <a:p>
            <a:r>
              <a:rPr lang="en-US" dirty="0"/>
              <a:t>Serious illness</a:t>
            </a:r>
          </a:p>
          <a:p>
            <a:r>
              <a:rPr lang="en-US" dirty="0"/>
              <a:t>Exposure and awareness of cognitive impairment</a:t>
            </a:r>
          </a:p>
          <a:p>
            <a:r>
              <a:rPr lang="en-US" dirty="0"/>
              <a:t>Models of Care</a:t>
            </a:r>
          </a:p>
          <a:p>
            <a:r>
              <a:rPr lang="en-US" dirty="0"/>
              <a:t>Inappropriate psychological ‘treatment’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Trauma &amp; people with learning disabilities</a:t>
            </a:r>
          </a:p>
        </p:txBody>
      </p:sp>
    </p:spTree>
    <p:extLst>
      <p:ext uri="{BB962C8B-B14F-4D97-AF65-F5344CB8AC3E}">
        <p14:creationId xmlns:p14="http://schemas.microsoft.com/office/powerpoint/2010/main" val="256782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 PBS Framework:</a:t>
            </a:r>
          </a:p>
          <a:p>
            <a:pPr lvl="1"/>
            <a:r>
              <a:rPr lang="en-US" dirty="0"/>
              <a:t>Considers the person and his or her life circumstances as a whole including physical health and emotional needs such as the impact of any traumatic or adverse life events and mental illness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Key Messages about Positive </a:t>
            </a:r>
            <a:r>
              <a:rPr lang="en-US" dirty="0" err="1"/>
              <a:t>Behavioural</a:t>
            </a:r>
            <a:r>
              <a:rPr lang="en-US" dirty="0"/>
              <a:t>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F4E7A3-923F-40DC-8781-E79BD8A87ED1}"/>
              </a:ext>
            </a:extLst>
          </p:cNvPr>
          <p:cNvSpPr txBox="1"/>
          <p:nvPr/>
        </p:nvSpPr>
        <p:spPr>
          <a:xfrm>
            <a:off x="0" y="4496803"/>
            <a:ext cx="9101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BILD, NHS Health Education England, Skills for Care, Challenging Behaviour Foundation, PBS Academy (2017)</a:t>
            </a:r>
          </a:p>
        </p:txBody>
      </p:sp>
    </p:spTree>
    <p:extLst>
      <p:ext uri="{BB962C8B-B14F-4D97-AF65-F5344CB8AC3E}">
        <p14:creationId xmlns:p14="http://schemas.microsoft.com/office/powerpoint/2010/main" val="359746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5222" y="1349098"/>
            <a:ext cx="7684786" cy="33646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PBS Framework:</a:t>
            </a:r>
          </a:p>
          <a:p>
            <a:pPr lvl="1"/>
            <a:r>
              <a:rPr lang="en-US" dirty="0"/>
              <a:t>Is likely to involve input from different professionals and include multiple evidence based approaches and treatments that come from a shared value base and are provided in a coordinated and person </a:t>
            </a:r>
            <a:r>
              <a:rPr lang="en-US" dirty="0" err="1"/>
              <a:t>centred</a:t>
            </a:r>
            <a:r>
              <a:rPr lang="en-US" dirty="0"/>
              <a:t> manner. These may include trauma informed care, autism specific approaches, active support and other appropriate interventions that support physical, mental health and wellbeing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Key Messages about Positive </a:t>
            </a:r>
            <a:r>
              <a:rPr lang="en-US" dirty="0" err="1"/>
              <a:t>Behavioural</a:t>
            </a:r>
            <a:r>
              <a:rPr lang="en-US" dirty="0"/>
              <a:t>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C122B7-C80C-484D-A299-E196EA7F4E38}"/>
              </a:ext>
            </a:extLst>
          </p:cNvPr>
          <p:cNvSpPr txBox="1"/>
          <p:nvPr/>
        </p:nvSpPr>
        <p:spPr>
          <a:xfrm>
            <a:off x="0" y="4496803"/>
            <a:ext cx="9101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BILD, NHS Health Education England, Skills for Care, Challenging Behaviour Foundation, PBS Academy (2017)</a:t>
            </a:r>
          </a:p>
        </p:txBody>
      </p:sp>
    </p:spTree>
    <p:extLst>
      <p:ext uri="{BB962C8B-B14F-4D97-AF65-F5344CB8AC3E}">
        <p14:creationId xmlns:p14="http://schemas.microsoft.com/office/powerpoint/2010/main" val="321648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63A41EA-E123-4130-B610-D55004C2F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Safety</a:t>
            </a:r>
          </a:p>
          <a:p>
            <a:r>
              <a:rPr lang="en-GB" dirty="0"/>
              <a:t>Empowerment</a:t>
            </a:r>
          </a:p>
          <a:p>
            <a:r>
              <a:rPr lang="en-GB" dirty="0"/>
              <a:t>Choice</a:t>
            </a:r>
          </a:p>
          <a:p>
            <a:r>
              <a:rPr lang="en-GB" dirty="0"/>
              <a:t>Collaboration</a:t>
            </a:r>
          </a:p>
          <a:p>
            <a:r>
              <a:rPr lang="en-GB" dirty="0"/>
              <a:t>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C87E6AB-8714-4D33-A75E-CB398745FC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 Principles of Trauma Informed Care</a:t>
            </a:r>
          </a:p>
        </p:txBody>
      </p:sp>
      <p:pic>
        <p:nvPicPr>
          <p:cNvPr id="4" name="Picture 4" descr="National Trauma Training Framework - Multiprofessional Psychology ...">
            <a:extLst>
              <a:ext uri="{FF2B5EF4-FFF2-40B4-BE49-F238E27FC236}">
                <a16:creationId xmlns="" xmlns:a16="http://schemas.microsoft.com/office/drawing/2014/main" id="{2AFCBBFE-DCF2-48C5-B274-E81B5139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18" y="1063255"/>
            <a:ext cx="3781582" cy="38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6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52F6B16-AEA1-4792-B453-C61F38FD0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Relationships</a:t>
            </a:r>
          </a:p>
          <a:p>
            <a:r>
              <a:rPr lang="en-GB" dirty="0"/>
              <a:t>Resisting re-traumatisation</a:t>
            </a:r>
          </a:p>
          <a:p>
            <a:r>
              <a:rPr lang="en-GB" dirty="0"/>
              <a:t>What has happened? Rather than what is wrong?</a:t>
            </a:r>
          </a:p>
          <a:p>
            <a:r>
              <a:rPr lang="en-GB" dirty="0"/>
              <a:t>Behaviour as survival strategies rather than symptoms or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49CF0A-D084-446B-A0E6-83A3E8365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Integrating PBS &amp; Trauma Informed Care</a:t>
            </a:r>
          </a:p>
        </p:txBody>
      </p:sp>
    </p:spTree>
    <p:extLst>
      <p:ext uri="{BB962C8B-B14F-4D97-AF65-F5344CB8AC3E}">
        <p14:creationId xmlns:p14="http://schemas.microsoft.com/office/powerpoint/2010/main" val="305356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Window of Tolerance</a:t>
            </a:r>
          </a:p>
        </p:txBody>
      </p:sp>
      <p:pic>
        <p:nvPicPr>
          <p:cNvPr id="4" name="Content Placeholder 3" descr="window of tolerance.jpg">
            <a:extLst>
              <a:ext uri="{FF2B5EF4-FFF2-40B4-BE49-F238E27FC236}">
                <a16:creationId xmlns="" xmlns:a16="http://schemas.microsoft.com/office/drawing/2014/main" id="{9A8B1904-0633-49AA-BC3E-5D8FD4E0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5638" y="1229755"/>
            <a:ext cx="4976036" cy="36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1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FC69B30-4D22-4C3C-B796-72544EB0A688}"/>
              </a:ext>
            </a:extLst>
          </p:cNvPr>
          <p:cNvSpPr/>
          <p:nvPr/>
        </p:nvSpPr>
        <p:spPr>
          <a:xfrm>
            <a:off x="2083981" y="3985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/>
              <a:t>Window of Tolerance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dirty="0"/>
              <a:t>(Ogden et al 1999)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CF98CE-1FB6-46AC-B2E6-D7E4E3C5BD73}"/>
              </a:ext>
            </a:extLst>
          </p:cNvPr>
          <p:cNvSpPr/>
          <p:nvPr/>
        </p:nvSpPr>
        <p:spPr>
          <a:xfrm>
            <a:off x="1499190" y="11204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14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Hyperarousal zone	</a:t>
            </a:r>
          </a:p>
          <a:p>
            <a:r>
              <a:rPr lang="en-GB" altLang="en-US" sz="14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altLang="en-US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Increased sensation</a:t>
            </a:r>
          </a:p>
          <a:p>
            <a:r>
              <a:rPr lang="en-GB" altLang="en-US" sz="14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altLang="en-US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Emotional reactivity</a:t>
            </a:r>
          </a:p>
          <a:p>
            <a:r>
              <a:rPr lang="en-GB" altLang="en-US" sz="1400" b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</a:t>
            </a:r>
            <a:r>
              <a:rPr lang="en-GB" altLang="en-US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Hypervigilance</a:t>
            </a:r>
          </a:p>
          <a:p>
            <a:r>
              <a:rPr lang="en-GB" altLang="en-US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Intrusions</a:t>
            </a:r>
          </a:p>
          <a:p>
            <a:r>
              <a:rPr lang="en-GB" altLang="en-US" sz="1400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	Disorganised cognitive processing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="" xmlns:a16="http://schemas.microsoft.com/office/drawing/2014/main" id="{622ACA6F-9E00-42EA-8295-16A7D9656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190" y="3575428"/>
            <a:ext cx="669766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 dirty="0" err="1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Hypoarousal</a:t>
            </a:r>
            <a:r>
              <a:rPr lang="en-GB" altLang="en-US" sz="1400" b="1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zone	</a:t>
            </a:r>
          </a:p>
          <a:p>
            <a:pPr>
              <a:spcBef>
                <a:spcPct val="0"/>
              </a:spcBef>
            </a:pPr>
            <a:r>
              <a:rPr lang="en-GB" altLang="en-US" sz="14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Relative absence of sensation</a:t>
            </a:r>
          </a:p>
          <a:p>
            <a:pPr>
              <a:spcBef>
                <a:spcPct val="0"/>
              </a:spcBef>
            </a:pPr>
            <a:r>
              <a:rPr lang="en-GB" altLang="en-US" sz="14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Numbing of emotions</a:t>
            </a:r>
          </a:p>
          <a:p>
            <a:pPr>
              <a:spcBef>
                <a:spcPct val="0"/>
              </a:spcBef>
            </a:pPr>
            <a:r>
              <a:rPr lang="en-GB" altLang="en-US" sz="14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Disabled cognitive processes</a:t>
            </a:r>
          </a:p>
          <a:p>
            <a:pPr>
              <a:spcBef>
                <a:spcPct val="0"/>
              </a:spcBef>
            </a:pPr>
            <a:r>
              <a:rPr lang="en-GB" altLang="en-US" sz="1400" b="1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</a:t>
            </a:r>
            <a:r>
              <a:rPr lang="en-GB" altLang="en-US" sz="14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Reduced physical movement</a:t>
            </a:r>
            <a:endParaRPr lang="en-GB" altLang="en-US" sz="1400" b="1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="" xmlns:a16="http://schemas.microsoft.com/office/drawing/2014/main" id="{F87D8DD2-4F8A-4769-B7E5-C992FA16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190" y="2920753"/>
            <a:ext cx="5975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rgbClr val="00266D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 dirty="0">
                <a:solidFill>
                  <a:srgbClr val="00B05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Window of tolerance: Optimal Arousal Zone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C196EF9-C2A9-42E2-8F6B-A2BCF9FD903D}"/>
              </a:ext>
            </a:extLst>
          </p:cNvPr>
          <p:cNvCxnSpPr/>
          <p:nvPr/>
        </p:nvCxnSpPr>
        <p:spPr>
          <a:xfrm>
            <a:off x="1499190" y="2638078"/>
            <a:ext cx="4816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FFD589F0-525B-4EB1-9E78-004C5DC8E31F}"/>
              </a:ext>
            </a:extLst>
          </p:cNvPr>
          <p:cNvCxnSpPr/>
          <p:nvPr/>
        </p:nvCxnSpPr>
        <p:spPr>
          <a:xfrm>
            <a:off x="1492096" y="3513512"/>
            <a:ext cx="48165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C2B7477E-3FC4-40E9-A4E8-F14CE535FCBA}"/>
              </a:ext>
            </a:extLst>
          </p:cNvPr>
          <p:cNvCxnSpPr/>
          <p:nvPr/>
        </p:nvCxnSpPr>
        <p:spPr>
          <a:xfrm>
            <a:off x="5720316" y="2638078"/>
            <a:ext cx="0" cy="8754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953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AB0DF6A4E2548BF983C57E9E99C13" ma:contentTypeVersion="12" ma:contentTypeDescription="Create a new document." ma:contentTypeScope="" ma:versionID="3d019a2af9ce08306e1b55622b0ec720">
  <xsd:schema xmlns:xsd="http://www.w3.org/2001/XMLSchema" xmlns:xs="http://www.w3.org/2001/XMLSchema" xmlns:p="http://schemas.microsoft.com/office/2006/metadata/properties" xmlns:ns3="c5e815ac-6ddd-4347-9b04-5112676ee81d" xmlns:ns4="4e8f7c0f-e3c6-488d-868f-616b532a44b8" targetNamespace="http://schemas.microsoft.com/office/2006/metadata/properties" ma:root="true" ma:fieldsID="958236e6357d02b740b5495af8804afa" ns3:_="" ns4:_="">
    <xsd:import namespace="c5e815ac-6ddd-4347-9b04-5112676ee81d"/>
    <xsd:import namespace="4e8f7c0f-e3c6-488d-868f-616b532a44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815ac-6ddd-4347-9b04-5112676ee8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f7c0f-e3c6-488d-868f-616b532a4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3C3A40-DEA6-4BB5-9612-DA45890F6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6AA751-ABEE-4AC2-89D0-C6C272D5FD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815ac-6ddd-4347-9b04-5112676ee81d"/>
    <ds:schemaRef ds:uri="4e8f7c0f-e3c6-488d-868f-616b532a44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D268A4-8AA1-41B8-B3EE-A93695EAB56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5e815ac-6ddd-4347-9b04-5112676ee81d"/>
    <ds:schemaRef ds:uri="http://purl.org/dc/terms/"/>
    <ds:schemaRef ds:uri="4e8f7c0f-e3c6-488d-868f-616b532a44b8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548</Words>
  <Application>Microsoft Office PowerPoint</Application>
  <PresentationFormat>On-screen Show (16:9)</PresentationFormat>
  <Paragraphs>168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Segoe UI</vt:lpstr>
      <vt:lpstr>Source Sans Pro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Bowden</dc:creator>
  <cp:lastModifiedBy>Linda Mitchell</cp:lastModifiedBy>
  <cp:revision>2</cp:revision>
  <cp:lastPrinted>2020-08-04T19:22:15Z</cp:lastPrinted>
  <dcterms:created xsi:type="dcterms:W3CDTF">2020-07-14T11:21:08Z</dcterms:created>
  <dcterms:modified xsi:type="dcterms:W3CDTF">2020-08-18T14:13:04Z</dcterms:modified>
</cp:coreProperties>
</file>